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3" r:id="rId6"/>
    <p:sldId id="262" r:id="rId7"/>
  </p:sldIdLst>
  <p:sldSz cx="12192000" cy="6858000"/>
  <p:notesSz cx="12192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2796" y="-14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4/18/2017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52525"/>
                </a:solidFill>
                <a:latin typeface="Verdana"/>
                <a:cs typeface="Verdana"/>
              </a:defRPr>
            </a:lvl1pPr>
          </a:lstStyle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252525"/>
                </a:solidFill>
                <a:latin typeface="Microsoft YaHei"/>
                <a:cs typeface="Microsoft YaHe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4/18/2017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52525"/>
                </a:solidFill>
                <a:latin typeface="Verdana"/>
                <a:cs typeface="Verdana"/>
              </a:defRPr>
            </a:lvl1pPr>
          </a:lstStyle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252525"/>
                </a:solidFill>
                <a:latin typeface="Microsoft YaHei"/>
                <a:cs typeface="Microsoft YaHe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4/18/2017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52525"/>
                </a:solidFill>
                <a:latin typeface="Verdana"/>
                <a:cs typeface="Verdana"/>
              </a:defRPr>
            </a:lvl1pPr>
          </a:lstStyle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252525"/>
                </a:solidFill>
                <a:latin typeface="Microsoft YaHei"/>
                <a:cs typeface="Microsoft YaHe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4/18/2017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52525"/>
                </a:solidFill>
                <a:latin typeface="Verdana"/>
                <a:cs typeface="Verdana"/>
              </a:defRPr>
            </a:lvl1pPr>
          </a:lstStyle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4/18/2017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52525"/>
                </a:solidFill>
                <a:latin typeface="Verdana"/>
                <a:cs typeface="Verdana"/>
              </a:defRPr>
            </a:lvl1pPr>
          </a:lstStyle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9551" y="924814"/>
            <a:ext cx="11232896" cy="62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252525"/>
                </a:solidFill>
                <a:latin typeface="Microsoft YaHei"/>
                <a:cs typeface="Microsoft YaHe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33450" y="1733550"/>
            <a:ext cx="10325100" cy="47275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4/18/2017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540490" y="6461881"/>
            <a:ext cx="304165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252525"/>
                </a:solidFill>
                <a:latin typeface="Verdana"/>
                <a:cs typeface="Verdana"/>
              </a:defRPr>
            </a:lvl1pPr>
          </a:lstStyle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8.pn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12" Type="http://schemas.openxmlformats.org/officeDocument/2006/relationships/image" Target="../media/image17.png"/><Relationship Id="rId2" Type="http://schemas.openxmlformats.org/officeDocument/2006/relationships/image" Target="../media/image10.png"/><Relationship Id="rId16" Type="http://schemas.openxmlformats.org/officeDocument/2006/relationships/image" Target="../media/image2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g"/><Relationship Id="rId11" Type="http://schemas.openxmlformats.org/officeDocument/2006/relationships/image" Target="../media/image16.png"/><Relationship Id="rId5" Type="http://schemas.openxmlformats.org/officeDocument/2006/relationships/image" Target="../media/image13.jpg"/><Relationship Id="rId15" Type="http://schemas.openxmlformats.org/officeDocument/2006/relationships/image" Target="../media/image20.png"/><Relationship Id="rId10" Type="http://schemas.openxmlformats.org/officeDocument/2006/relationships/image" Target="../media/image4.png"/><Relationship Id="rId4" Type="http://schemas.openxmlformats.org/officeDocument/2006/relationships/image" Target="../media/image12.png"/><Relationship Id="rId9" Type="http://schemas.openxmlformats.org/officeDocument/2006/relationships/image" Target="../media/image6.png"/><Relationship Id="rId1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sclai@mx.nthu.edu.tw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7848600" y="4876800"/>
            <a:ext cx="40174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6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9/28(</a:t>
            </a:r>
            <a:r>
              <a:rPr lang="zh-TW" altLang="en-US" sz="36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36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)-9/30(</a:t>
            </a:r>
            <a:r>
              <a:rPr lang="zh-TW" altLang="en-US" sz="36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en-US" altLang="zh-TW" sz="36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en-US" altLang="zh-TW" sz="36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9:30~17:30</a:t>
            </a:r>
            <a:endParaRPr lang="zh-TW" altLang="en-US" sz="36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展覽資訊</a:t>
            </a:r>
          </a:p>
        </p:txBody>
      </p:sp>
      <p:sp>
        <p:nvSpPr>
          <p:cNvPr id="3" name="object 3"/>
          <p:cNvSpPr/>
          <p:nvPr/>
        </p:nvSpPr>
        <p:spPr>
          <a:xfrm>
            <a:off x="656450" y="3202685"/>
            <a:ext cx="4240530" cy="907415"/>
          </a:xfrm>
          <a:custGeom>
            <a:avLst/>
            <a:gdLst/>
            <a:ahLst/>
            <a:cxnLst/>
            <a:rect l="l" t="t" r="r" b="b"/>
            <a:pathLst>
              <a:path w="4240530" h="907414">
                <a:moveTo>
                  <a:pt x="0" y="116586"/>
                </a:moveTo>
                <a:lnTo>
                  <a:pt x="9162" y="71205"/>
                </a:lnTo>
                <a:lnTo>
                  <a:pt x="34148" y="34147"/>
                </a:lnTo>
                <a:lnTo>
                  <a:pt x="71210" y="9161"/>
                </a:lnTo>
                <a:lnTo>
                  <a:pt x="116598" y="0"/>
                </a:lnTo>
                <a:lnTo>
                  <a:pt x="4123448" y="0"/>
                </a:lnTo>
                <a:lnTo>
                  <a:pt x="4168829" y="9161"/>
                </a:lnTo>
                <a:lnTo>
                  <a:pt x="4205887" y="34147"/>
                </a:lnTo>
                <a:lnTo>
                  <a:pt x="4230872" y="71205"/>
                </a:lnTo>
                <a:lnTo>
                  <a:pt x="4240034" y="116586"/>
                </a:lnTo>
                <a:lnTo>
                  <a:pt x="4240034" y="790701"/>
                </a:lnTo>
                <a:lnTo>
                  <a:pt x="4230872" y="836082"/>
                </a:lnTo>
                <a:lnTo>
                  <a:pt x="4205887" y="873140"/>
                </a:lnTo>
                <a:lnTo>
                  <a:pt x="4168829" y="898126"/>
                </a:lnTo>
                <a:lnTo>
                  <a:pt x="4123448" y="907288"/>
                </a:lnTo>
                <a:lnTo>
                  <a:pt x="116598" y="907288"/>
                </a:lnTo>
                <a:lnTo>
                  <a:pt x="71210" y="898126"/>
                </a:lnTo>
                <a:lnTo>
                  <a:pt x="34148" y="873140"/>
                </a:lnTo>
                <a:lnTo>
                  <a:pt x="9162" y="836082"/>
                </a:lnTo>
                <a:lnTo>
                  <a:pt x="0" y="790701"/>
                </a:lnTo>
                <a:lnTo>
                  <a:pt x="0" y="116586"/>
                </a:lnTo>
                <a:close/>
              </a:path>
            </a:pathLst>
          </a:custGeom>
          <a:ln w="50800">
            <a:solidFill>
              <a:srgbClr val="FFA901"/>
            </a:solidFill>
          </a:ln>
        </p:spPr>
        <p:txBody>
          <a:bodyPr wrap="square" lIns="0" tIns="0" rIns="0" bIns="0" rtlCol="0"/>
          <a:lstStyle/>
          <a:p>
            <a:pPr marL="24765">
              <a:lnSpc>
                <a:spcPct val="100000"/>
              </a:lnSpc>
            </a:pPr>
            <a:endParaRPr lang="en-US" altLang="zh-TW" sz="1600" b="1" spc="-10" dirty="0" smtClean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marL="24765">
              <a:lnSpc>
                <a:spcPct val="100000"/>
              </a:lnSpc>
            </a:pPr>
            <a:r>
              <a:rPr lang="zh-TW" altLang="en-US" sz="1600" b="1" spc="-10" dirty="0" smtClean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  展覽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時間：</a:t>
            </a:r>
            <a:r>
              <a:rPr lang="en-US" altLang="zh-TW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2017/9/28(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四</a:t>
            </a:r>
            <a:r>
              <a:rPr lang="en-US" altLang="zh-TW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)</a:t>
            </a:r>
            <a:r>
              <a:rPr lang="zh-TW" altLang="en-US" sz="1600" b="1" spc="2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 </a:t>
            </a: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~9/30(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六</a:t>
            </a: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)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marL="5715" algn="ctr">
              <a:lnSpc>
                <a:spcPct val="100000"/>
              </a:lnSpc>
            </a:pP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9:30</a:t>
            </a:r>
            <a:r>
              <a:rPr lang="zh-TW" altLang="en-US" sz="1600" b="1" spc="-6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 </a:t>
            </a:r>
            <a:r>
              <a:rPr lang="en-US" altLang="zh-TW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~17:30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，共</a:t>
            </a:r>
            <a:r>
              <a:rPr lang="en-US" altLang="zh-TW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3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天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endParaRPr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4245" y="4341495"/>
            <a:ext cx="4252595" cy="907415"/>
          </a:xfrm>
          <a:custGeom>
            <a:avLst/>
            <a:gdLst/>
            <a:ahLst/>
            <a:cxnLst/>
            <a:rect l="l" t="t" r="r" b="b"/>
            <a:pathLst>
              <a:path w="4252595" h="907414">
                <a:moveTo>
                  <a:pt x="0" y="116585"/>
                </a:moveTo>
                <a:lnTo>
                  <a:pt x="9163" y="71205"/>
                </a:lnTo>
                <a:lnTo>
                  <a:pt x="34153" y="34147"/>
                </a:lnTo>
                <a:lnTo>
                  <a:pt x="71216" y="9161"/>
                </a:lnTo>
                <a:lnTo>
                  <a:pt x="116598" y="0"/>
                </a:lnTo>
                <a:lnTo>
                  <a:pt x="4135653" y="0"/>
                </a:lnTo>
                <a:lnTo>
                  <a:pt x="4181034" y="9161"/>
                </a:lnTo>
                <a:lnTo>
                  <a:pt x="4218092" y="34147"/>
                </a:lnTo>
                <a:lnTo>
                  <a:pt x="4243077" y="71205"/>
                </a:lnTo>
                <a:lnTo>
                  <a:pt x="4252239" y="116585"/>
                </a:lnTo>
                <a:lnTo>
                  <a:pt x="4252239" y="790701"/>
                </a:lnTo>
                <a:lnTo>
                  <a:pt x="4243077" y="836082"/>
                </a:lnTo>
                <a:lnTo>
                  <a:pt x="4218092" y="873140"/>
                </a:lnTo>
                <a:lnTo>
                  <a:pt x="4181034" y="898126"/>
                </a:lnTo>
                <a:lnTo>
                  <a:pt x="4135653" y="907287"/>
                </a:lnTo>
                <a:lnTo>
                  <a:pt x="116598" y="907287"/>
                </a:lnTo>
                <a:lnTo>
                  <a:pt x="71216" y="898126"/>
                </a:lnTo>
                <a:lnTo>
                  <a:pt x="34153" y="873140"/>
                </a:lnTo>
                <a:lnTo>
                  <a:pt x="9163" y="836082"/>
                </a:lnTo>
                <a:lnTo>
                  <a:pt x="0" y="790701"/>
                </a:lnTo>
                <a:lnTo>
                  <a:pt x="0" y="116585"/>
                </a:lnTo>
                <a:close/>
              </a:path>
            </a:pathLst>
          </a:custGeom>
          <a:ln w="50800">
            <a:solidFill>
              <a:srgbClr val="FFA901"/>
            </a:solidFill>
          </a:ln>
        </p:spPr>
        <p:txBody>
          <a:bodyPr wrap="square" lIns="0" tIns="0" rIns="0" bIns="0" rtlCol="0"/>
          <a:lstStyle/>
          <a:p>
            <a:pPr marL="1029335" marR="486409" indent="-1017269">
              <a:lnSpc>
                <a:spcPct val="140000"/>
              </a:lnSpc>
            </a:pPr>
            <a:endParaRPr lang="en-US" altLang="zh-TW" sz="1000" b="1" spc="-5" dirty="0" smtClean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marL="1029335" marR="486409" indent="-1017269">
              <a:lnSpc>
                <a:spcPct val="140000"/>
              </a:lnSpc>
            </a:pPr>
            <a:r>
              <a:rPr lang="zh-TW" altLang="en-US" sz="1600" b="1" spc="-5" dirty="0" smtClean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  展覽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地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點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：台北世界貿易中心世貿</a:t>
            </a:r>
            <a:r>
              <a:rPr lang="zh-TW" altLang="en-US" sz="16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一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館  </a:t>
            </a: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(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台北市信義路</a:t>
            </a: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5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段</a:t>
            </a: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5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號</a:t>
            </a: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)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44245" y="2080386"/>
            <a:ext cx="4252595" cy="907415"/>
          </a:xfrm>
          <a:custGeom>
            <a:avLst/>
            <a:gdLst/>
            <a:ahLst/>
            <a:cxnLst/>
            <a:rect l="l" t="t" r="r" b="b"/>
            <a:pathLst>
              <a:path w="4252595" h="907414">
                <a:moveTo>
                  <a:pt x="0" y="116586"/>
                </a:moveTo>
                <a:lnTo>
                  <a:pt x="9164" y="71205"/>
                </a:lnTo>
                <a:lnTo>
                  <a:pt x="34155" y="34147"/>
                </a:lnTo>
                <a:lnTo>
                  <a:pt x="71221" y="9161"/>
                </a:lnTo>
                <a:lnTo>
                  <a:pt x="116611" y="0"/>
                </a:lnTo>
                <a:lnTo>
                  <a:pt x="4135653" y="0"/>
                </a:lnTo>
                <a:lnTo>
                  <a:pt x="4181034" y="9161"/>
                </a:lnTo>
                <a:lnTo>
                  <a:pt x="4218092" y="34147"/>
                </a:lnTo>
                <a:lnTo>
                  <a:pt x="4243077" y="71205"/>
                </a:lnTo>
                <a:lnTo>
                  <a:pt x="4252239" y="116586"/>
                </a:lnTo>
                <a:lnTo>
                  <a:pt x="4252239" y="790701"/>
                </a:lnTo>
                <a:lnTo>
                  <a:pt x="4243077" y="836082"/>
                </a:lnTo>
                <a:lnTo>
                  <a:pt x="4218092" y="873140"/>
                </a:lnTo>
                <a:lnTo>
                  <a:pt x="4181034" y="898126"/>
                </a:lnTo>
                <a:lnTo>
                  <a:pt x="4135653" y="907288"/>
                </a:lnTo>
                <a:lnTo>
                  <a:pt x="116611" y="907288"/>
                </a:lnTo>
                <a:lnTo>
                  <a:pt x="71221" y="898126"/>
                </a:lnTo>
                <a:lnTo>
                  <a:pt x="34155" y="873140"/>
                </a:lnTo>
                <a:lnTo>
                  <a:pt x="9164" y="836082"/>
                </a:lnTo>
                <a:lnTo>
                  <a:pt x="0" y="790701"/>
                </a:lnTo>
                <a:lnTo>
                  <a:pt x="0" y="116586"/>
                </a:lnTo>
                <a:close/>
              </a:path>
            </a:pathLst>
          </a:custGeom>
          <a:ln w="50800">
            <a:solidFill>
              <a:srgbClr val="FFA901"/>
            </a:solidFill>
          </a:ln>
        </p:spPr>
        <p:txBody>
          <a:bodyPr wrap="square" lIns="0" tIns="0" rIns="0" bIns="0" rtlCol="0"/>
          <a:lstStyle/>
          <a:p>
            <a:pPr marL="12700" algn="ctr">
              <a:lnSpc>
                <a:spcPct val="100000"/>
              </a:lnSpc>
            </a:pPr>
            <a:endParaRPr lang="en-US" altLang="zh-TW" sz="1600" b="1" spc="-10" dirty="0" smtClean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marL="12700" algn="ctr">
              <a:lnSpc>
                <a:spcPct val="100000"/>
              </a:lnSpc>
            </a:pPr>
            <a:r>
              <a:rPr lang="zh-TW" altLang="en-US" sz="1600" b="1" spc="-10" dirty="0" smtClean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展覽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名稱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：</a:t>
            </a:r>
            <a:r>
              <a:rPr lang="en-US" altLang="zh-TW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2017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台北國際發明暨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技</a:t>
            </a:r>
            <a:r>
              <a:rPr lang="zh-TW" altLang="en-US" sz="16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術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交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易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展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marL="977265" algn="ctr">
              <a:lnSpc>
                <a:spcPct val="100000"/>
              </a:lnSpc>
              <a:spcBef>
                <a:spcPts val="765"/>
              </a:spcBef>
            </a:pPr>
            <a:r>
              <a:rPr lang="en-US" altLang="zh-TW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-</a:t>
            </a:r>
            <a:r>
              <a:rPr lang="zh-TW" altLang="en-US" sz="1600" b="1" spc="-5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科技館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670803" y="897127"/>
            <a:ext cx="5184013" cy="56102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64170" y="3063849"/>
            <a:ext cx="927735" cy="581660"/>
          </a:xfrm>
          <a:custGeom>
            <a:avLst/>
            <a:gdLst/>
            <a:ahLst/>
            <a:cxnLst/>
            <a:rect l="l" t="t" r="r" b="b"/>
            <a:pathLst>
              <a:path w="927734" h="581660">
                <a:moveTo>
                  <a:pt x="0" y="581177"/>
                </a:moveTo>
                <a:lnTo>
                  <a:pt x="927684" y="581177"/>
                </a:lnTo>
                <a:lnTo>
                  <a:pt x="927684" y="0"/>
                </a:lnTo>
                <a:lnTo>
                  <a:pt x="0" y="0"/>
                </a:lnTo>
                <a:lnTo>
                  <a:pt x="0" y="581177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44245" y="5406009"/>
            <a:ext cx="4252595" cy="907415"/>
          </a:xfrm>
          <a:custGeom>
            <a:avLst/>
            <a:gdLst/>
            <a:ahLst/>
            <a:cxnLst/>
            <a:rect l="l" t="t" r="r" b="b"/>
            <a:pathLst>
              <a:path w="4252595" h="907414">
                <a:moveTo>
                  <a:pt x="0" y="116585"/>
                </a:moveTo>
                <a:lnTo>
                  <a:pt x="9163" y="71205"/>
                </a:lnTo>
                <a:lnTo>
                  <a:pt x="34153" y="34147"/>
                </a:lnTo>
                <a:lnTo>
                  <a:pt x="71216" y="9161"/>
                </a:lnTo>
                <a:lnTo>
                  <a:pt x="116598" y="0"/>
                </a:lnTo>
                <a:lnTo>
                  <a:pt x="4135653" y="0"/>
                </a:lnTo>
                <a:lnTo>
                  <a:pt x="4181034" y="9161"/>
                </a:lnTo>
                <a:lnTo>
                  <a:pt x="4218092" y="34147"/>
                </a:lnTo>
                <a:lnTo>
                  <a:pt x="4243077" y="71205"/>
                </a:lnTo>
                <a:lnTo>
                  <a:pt x="4252239" y="116585"/>
                </a:lnTo>
                <a:lnTo>
                  <a:pt x="4252239" y="790625"/>
                </a:lnTo>
                <a:lnTo>
                  <a:pt x="4243077" y="836013"/>
                </a:lnTo>
                <a:lnTo>
                  <a:pt x="4218092" y="873075"/>
                </a:lnTo>
                <a:lnTo>
                  <a:pt x="4181034" y="898062"/>
                </a:lnTo>
                <a:lnTo>
                  <a:pt x="4135653" y="907224"/>
                </a:lnTo>
                <a:lnTo>
                  <a:pt x="116598" y="907224"/>
                </a:lnTo>
                <a:lnTo>
                  <a:pt x="71216" y="898062"/>
                </a:lnTo>
                <a:lnTo>
                  <a:pt x="34153" y="873075"/>
                </a:lnTo>
                <a:lnTo>
                  <a:pt x="9163" y="836013"/>
                </a:lnTo>
                <a:lnTo>
                  <a:pt x="0" y="790625"/>
                </a:lnTo>
                <a:lnTo>
                  <a:pt x="0" y="116585"/>
                </a:lnTo>
                <a:close/>
              </a:path>
            </a:pathLst>
          </a:custGeom>
          <a:ln w="50800">
            <a:solidFill>
              <a:srgbClr val="FFA901"/>
            </a:solidFill>
          </a:ln>
        </p:spPr>
        <p:txBody>
          <a:bodyPr wrap="square" lIns="0" tIns="0" rIns="0" bIns="0" rtlCol="0"/>
          <a:lstStyle/>
          <a:p>
            <a:endParaRPr lang="en-US" altLang="zh-TW" sz="1600" b="1" spc="-10" dirty="0" smtClean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r>
              <a:rPr lang="zh-TW" altLang="en-US" sz="1600" b="1" spc="-10" dirty="0" smtClean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  展出</a:t>
            </a:r>
            <a:r>
              <a:rPr lang="zh-TW" altLang="en-US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規模：</a:t>
            </a:r>
            <a:r>
              <a:rPr lang="en-US" altLang="zh-TW" sz="1600" b="1" spc="-1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60</a:t>
            </a:r>
            <a:r>
              <a:rPr lang="zh-TW" altLang="en-US" sz="1600" b="1" spc="-10" dirty="0" smtClean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攤位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40602" y="6356367"/>
            <a:ext cx="362712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15"/>
              </a:lnSpc>
            </a:pPr>
            <a:r>
              <a:rPr sz="1400" b="1" dirty="0">
                <a:latin typeface="Microsoft JhengHei"/>
                <a:cs typeface="Microsoft JhengHei"/>
              </a:rPr>
              <a:t>※上圖為2016年位置示意，2017年4月底公告</a:t>
            </a:r>
            <a:endParaRPr sz="140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515" y="2363978"/>
            <a:ext cx="10439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Microsoft YaHei"/>
                <a:cs typeface="Microsoft YaHei"/>
              </a:rPr>
              <a:t>智慧商店</a:t>
            </a:r>
            <a:endParaRPr sz="2000">
              <a:latin typeface="Microsoft YaHei"/>
              <a:cs typeface="Microsoft YaHe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6250" y="2322322"/>
            <a:ext cx="1809114" cy="419734"/>
          </a:xfrm>
          <a:custGeom>
            <a:avLst/>
            <a:gdLst/>
            <a:ahLst/>
            <a:cxnLst/>
            <a:rect l="l" t="t" r="r" b="b"/>
            <a:pathLst>
              <a:path w="1809114" h="419735">
                <a:moveTo>
                  <a:pt x="69913" y="0"/>
                </a:moveTo>
                <a:lnTo>
                  <a:pt x="1739023" y="0"/>
                </a:lnTo>
                <a:lnTo>
                  <a:pt x="1766225" y="5504"/>
                </a:lnTo>
                <a:lnTo>
                  <a:pt x="1788426" y="20510"/>
                </a:lnTo>
                <a:lnTo>
                  <a:pt x="1803388" y="42755"/>
                </a:lnTo>
                <a:lnTo>
                  <a:pt x="1808873" y="69976"/>
                </a:lnTo>
                <a:lnTo>
                  <a:pt x="1808873" y="419480"/>
                </a:lnTo>
                <a:lnTo>
                  <a:pt x="0" y="419480"/>
                </a:lnTo>
                <a:lnTo>
                  <a:pt x="0" y="69976"/>
                </a:lnTo>
                <a:lnTo>
                  <a:pt x="5494" y="42755"/>
                </a:lnTo>
                <a:lnTo>
                  <a:pt x="20478" y="20510"/>
                </a:lnTo>
                <a:lnTo>
                  <a:pt x="42701" y="5504"/>
                </a:lnTo>
                <a:lnTo>
                  <a:pt x="69913" y="0"/>
                </a:lnTo>
                <a:close/>
              </a:path>
            </a:pathLst>
          </a:custGeom>
          <a:ln w="28574">
            <a:solidFill>
              <a:srgbClr val="F47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32779" y="1621536"/>
            <a:ext cx="565150" cy="504825"/>
          </a:xfrm>
          <a:custGeom>
            <a:avLst/>
            <a:gdLst/>
            <a:ahLst/>
            <a:cxnLst/>
            <a:rect l="l" t="t" r="r" b="b"/>
            <a:pathLst>
              <a:path w="565150" h="504825">
                <a:moveTo>
                  <a:pt x="277495" y="98805"/>
                </a:moveTo>
                <a:lnTo>
                  <a:pt x="79248" y="285241"/>
                </a:lnTo>
                <a:lnTo>
                  <a:pt x="79248" y="482726"/>
                </a:lnTo>
                <a:lnTo>
                  <a:pt x="80950" y="490821"/>
                </a:lnTo>
                <a:lnTo>
                  <a:pt x="85439" y="497855"/>
                </a:lnTo>
                <a:lnTo>
                  <a:pt x="91785" y="502818"/>
                </a:lnTo>
                <a:lnTo>
                  <a:pt x="99060" y="504698"/>
                </a:lnTo>
                <a:lnTo>
                  <a:pt x="237744" y="504698"/>
                </a:lnTo>
                <a:lnTo>
                  <a:pt x="237744" y="351154"/>
                </a:lnTo>
                <a:lnTo>
                  <a:pt x="485521" y="351154"/>
                </a:lnTo>
                <a:lnTo>
                  <a:pt x="485521" y="285241"/>
                </a:lnTo>
                <a:lnTo>
                  <a:pt x="277495" y="98805"/>
                </a:lnTo>
                <a:close/>
              </a:path>
              <a:path w="565150" h="504825">
                <a:moveTo>
                  <a:pt x="485521" y="351154"/>
                </a:moveTo>
                <a:lnTo>
                  <a:pt x="327025" y="351154"/>
                </a:lnTo>
                <a:lnTo>
                  <a:pt x="327025" y="504698"/>
                </a:lnTo>
                <a:lnTo>
                  <a:pt x="465709" y="504698"/>
                </a:lnTo>
                <a:lnTo>
                  <a:pt x="472983" y="502818"/>
                </a:lnTo>
                <a:lnTo>
                  <a:pt x="479329" y="497855"/>
                </a:lnTo>
                <a:lnTo>
                  <a:pt x="483818" y="490821"/>
                </a:lnTo>
                <a:lnTo>
                  <a:pt x="485521" y="482726"/>
                </a:lnTo>
                <a:lnTo>
                  <a:pt x="485521" y="351154"/>
                </a:lnTo>
                <a:close/>
              </a:path>
              <a:path w="565150" h="504825">
                <a:moveTo>
                  <a:pt x="282432" y="2762"/>
                </a:moveTo>
                <a:lnTo>
                  <a:pt x="268154" y="4833"/>
                </a:lnTo>
                <a:lnTo>
                  <a:pt x="257556" y="11049"/>
                </a:lnTo>
                <a:lnTo>
                  <a:pt x="0" y="252349"/>
                </a:lnTo>
                <a:lnTo>
                  <a:pt x="0" y="263271"/>
                </a:lnTo>
                <a:lnTo>
                  <a:pt x="19812" y="296290"/>
                </a:lnTo>
                <a:lnTo>
                  <a:pt x="39624" y="296290"/>
                </a:lnTo>
                <a:lnTo>
                  <a:pt x="277495" y="65786"/>
                </a:lnTo>
                <a:lnTo>
                  <a:pt x="370831" y="65786"/>
                </a:lnTo>
                <a:lnTo>
                  <a:pt x="307213" y="11049"/>
                </a:lnTo>
                <a:lnTo>
                  <a:pt x="296685" y="4833"/>
                </a:lnTo>
                <a:lnTo>
                  <a:pt x="282432" y="2762"/>
                </a:lnTo>
                <a:close/>
              </a:path>
              <a:path w="565150" h="504825">
                <a:moveTo>
                  <a:pt x="370831" y="65786"/>
                </a:moveTo>
                <a:lnTo>
                  <a:pt x="277495" y="65786"/>
                </a:lnTo>
                <a:lnTo>
                  <a:pt x="525145" y="296290"/>
                </a:lnTo>
                <a:lnTo>
                  <a:pt x="544957" y="296290"/>
                </a:lnTo>
                <a:lnTo>
                  <a:pt x="564769" y="263271"/>
                </a:lnTo>
                <a:lnTo>
                  <a:pt x="564769" y="252349"/>
                </a:lnTo>
                <a:lnTo>
                  <a:pt x="485521" y="175513"/>
                </a:lnTo>
                <a:lnTo>
                  <a:pt x="485521" y="87756"/>
                </a:lnTo>
                <a:lnTo>
                  <a:pt x="396367" y="87756"/>
                </a:lnTo>
                <a:lnTo>
                  <a:pt x="370831" y="65786"/>
                </a:lnTo>
                <a:close/>
              </a:path>
              <a:path w="565150" h="504825">
                <a:moveTo>
                  <a:pt x="485521" y="0"/>
                </a:moveTo>
                <a:lnTo>
                  <a:pt x="396367" y="0"/>
                </a:lnTo>
                <a:lnTo>
                  <a:pt x="396367" y="87756"/>
                </a:lnTo>
                <a:lnTo>
                  <a:pt x="485521" y="87756"/>
                </a:lnTo>
                <a:lnTo>
                  <a:pt x="485521" y="0"/>
                </a:lnTo>
                <a:close/>
              </a:path>
            </a:pathLst>
          </a:custGeom>
          <a:solidFill>
            <a:srgbClr val="F47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109722" y="2363978"/>
            <a:ext cx="10439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Microsoft YaHei"/>
                <a:cs typeface="Microsoft YaHei"/>
              </a:rPr>
              <a:t>智慧醫療</a:t>
            </a:r>
            <a:endParaRPr sz="2000">
              <a:latin typeface="Microsoft YaHei"/>
              <a:cs typeface="Microsoft YaHe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17038" y="2322322"/>
            <a:ext cx="1809114" cy="419734"/>
          </a:xfrm>
          <a:custGeom>
            <a:avLst/>
            <a:gdLst/>
            <a:ahLst/>
            <a:cxnLst/>
            <a:rect l="l" t="t" r="r" b="b"/>
            <a:pathLst>
              <a:path w="1809114" h="419735">
                <a:moveTo>
                  <a:pt x="69850" y="0"/>
                </a:moveTo>
                <a:lnTo>
                  <a:pt x="1739011" y="0"/>
                </a:lnTo>
                <a:lnTo>
                  <a:pt x="1766212" y="5504"/>
                </a:lnTo>
                <a:lnTo>
                  <a:pt x="1788414" y="20510"/>
                </a:lnTo>
                <a:lnTo>
                  <a:pt x="1803376" y="42755"/>
                </a:lnTo>
                <a:lnTo>
                  <a:pt x="1808861" y="69976"/>
                </a:lnTo>
                <a:lnTo>
                  <a:pt x="1808861" y="419480"/>
                </a:lnTo>
                <a:lnTo>
                  <a:pt x="0" y="419480"/>
                </a:lnTo>
                <a:lnTo>
                  <a:pt x="0" y="69976"/>
                </a:lnTo>
                <a:lnTo>
                  <a:pt x="5484" y="42755"/>
                </a:lnTo>
                <a:lnTo>
                  <a:pt x="20446" y="20510"/>
                </a:lnTo>
                <a:lnTo>
                  <a:pt x="42648" y="5504"/>
                </a:lnTo>
                <a:lnTo>
                  <a:pt x="69850" y="0"/>
                </a:lnTo>
                <a:close/>
              </a:path>
            </a:pathLst>
          </a:custGeom>
          <a:ln w="28575">
            <a:solidFill>
              <a:srgbClr val="29B8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500496" y="2363978"/>
            <a:ext cx="10439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Microsoft YaHei"/>
                <a:cs typeface="Microsoft YaHei"/>
              </a:rPr>
              <a:t>智慧家庭</a:t>
            </a:r>
            <a:endParaRPr sz="2000">
              <a:latin typeface="Microsoft YaHei"/>
              <a:cs typeface="Microsoft YaHe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107813" y="2322322"/>
            <a:ext cx="1809114" cy="419734"/>
          </a:xfrm>
          <a:custGeom>
            <a:avLst/>
            <a:gdLst/>
            <a:ahLst/>
            <a:cxnLst/>
            <a:rect l="l" t="t" r="r" b="b"/>
            <a:pathLst>
              <a:path w="1809115" h="419735">
                <a:moveTo>
                  <a:pt x="69850" y="0"/>
                </a:moveTo>
                <a:lnTo>
                  <a:pt x="1739011" y="0"/>
                </a:lnTo>
                <a:lnTo>
                  <a:pt x="1766212" y="5504"/>
                </a:lnTo>
                <a:lnTo>
                  <a:pt x="1788414" y="20510"/>
                </a:lnTo>
                <a:lnTo>
                  <a:pt x="1803376" y="42755"/>
                </a:lnTo>
                <a:lnTo>
                  <a:pt x="1808861" y="69976"/>
                </a:lnTo>
                <a:lnTo>
                  <a:pt x="1808861" y="419480"/>
                </a:lnTo>
                <a:lnTo>
                  <a:pt x="0" y="419480"/>
                </a:lnTo>
                <a:lnTo>
                  <a:pt x="0" y="69976"/>
                </a:lnTo>
                <a:lnTo>
                  <a:pt x="5484" y="42755"/>
                </a:lnTo>
                <a:lnTo>
                  <a:pt x="20447" y="20510"/>
                </a:lnTo>
                <a:lnTo>
                  <a:pt x="42648" y="5504"/>
                </a:lnTo>
                <a:lnTo>
                  <a:pt x="69850" y="0"/>
                </a:lnTo>
                <a:close/>
              </a:path>
            </a:pathLst>
          </a:custGeom>
          <a:ln w="28575">
            <a:solidFill>
              <a:srgbClr val="F8D2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18515" y="4731257"/>
            <a:ext cx="10439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Microsoft YaHei"/>
                <a:cs typeface="Microsoft YaHei"/>
              </a:rPr>
              <a:t>智慧交通</a:t>
            </a:r>
            <a:endParaRPr sz="2000">
              <a:latin typeface="Microsoft YaHei"/>
              <a:cs typeface="Microsoft YaHe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26250" y="4689221"/>
            <a:ext cx="1809114" cy="419734"/>
          </a:xfrm>
          <a:custGeom>
            <a:avLst/>
            <a:gdLst/>
            <a:ahLst/>
            <a:cxnLst/>
            <a:rect l="l" t="t" r="r" b="b"/>
            <a:pathLst>
              <a:path w="1809114" h="419735">
                <a:moveTo>
                  <a:pt x="69913" y="0"/>
                </a:moveTo>
                <a:lnTo>
                  <a:pt x="1739023" y="0"/>
                </a:lnTo>
                <a:lnTo>
                  <a:pt x="1766225" y="5504"/>
                </a:lnTo>
                <a:lnTo>
                  <a:pt x="1788426" y="20510"/>
                </a:lnTo>
                <a:lnTo>
                  <a:pt x="1803388" y="42755"/>
                </a:lnTo>
                <a:lnTo>
                  <a:pt x="1808873" y="69976"/>
                </a:lnTo>
                <a:lnTo>
                  <a:pt x="1808873" y="419480"/>
                </a:lnTo>
                <a:lnTo>
                  <a:pt x="0" y="419480"/>
                </a:lnTo>
                <a:lnTo>
                  <a:pt x="0" y="69976"/>
                </a:lnTo>
                <a:lnTo>
                  <a:pt x="5494" y="42755"/>
                </a:lnTo>
                <a:lnTo>
                  <a:pt x="20478" y="20510"/>
                </a:lnTo>
                <a:lnTo>
                  <a:pt x="42701" y="5504"/>
                </a:lnTo>
                <a:lnTo>
                  <a:pt x="69913" y="0"/>
                </a:lnTo>
                <a:close/>
              </a:path>
            </a:pathLst>
          </a:custGeom>
          <a:ln w="28575">
            <a:solidFill>
              <a:srgbClr val="84CAC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109722" y="4731257"/>
            <a:ext cx="10439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Microsoft YaHei"/>
                <a:cs typeface="Microsoft YaHei"/>
              </a:rPr>
              <a:t>智慧學習</a:t>
            </a:r>
            <a:endParaRPr sz="2000">
              <a:latin typeface="Microsoft YaHei"/>
              <a:cs typeface="Microsoft YaHe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717038" y="4689221"/>
            <a:ext cx="1809114" cy="419734"/>
          </a:xfrm>
          <a:custGeom>
            <a:avLst/>
            <a:gdLst/>
            <a:ahLst/>
            <a:cxnLst/>
            <a:rect l="l" t="t" r="r" b="b"/>
            <a:pathLst>
              <a:path w="1809114" h="419735">
                <a:moveTo>
                  <a:pt x="69850" y="0"/>
                </a:moveTo>
                <a:lnTo>
                  <a:pt x="1739011" y="0"/>
                </a:lnTo>
                <a:lnTo>
                  <a:pt x="1766212" y="5504"/>
                </a:lnTo>
                <a:lnTo>
                  <a:pt x="1788414" y="20510"/>
                </a:lnTo>
                <a:lnTo>
                  <a:pt x="1803376" y="42755"/>
                </a:lnTo>
                <a:lnTo>
                  <a:pt x="1808861" y="69976"/>
                </a:lnTo>
                <a:lnTo>
                  <a:pt x="1808861" y="419480"/>
                </a:lnTo>
                <a:lnTo>
                  <a:pt x="0" y="419480"/>
                </a:lnTo>
                <a:lnTo>
                  <a:pt x="0" y="69976"/>
                </a:lnTo>
                <a:lnTo>
                  <a:pt x="5484" y="42755"/>
                </a:lnTo>
                <a:lnTo>
                  <a:pt x="20446" y="20510"/>
                </a:lnTo>
                <a:lnTo>
                  <a:pt x="42648" y="5504"/>
                </a:lnTo>
                <a:lnTo>
                  <a:pt x="69850" y="0"/>
                </a:lnTo>
                <a:close/>
              </a:path>
            </a:pathLst>
          </a:custGeom>
          <a:ln w="28575">
            <a:solidFill>
              <a:srgbClr val="F8D2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00496" y="4731257"/>
            <a:ext cx="10439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Microsoft YaHei"/>
                <a:cs typeface="Microsoft YaHei"/>
              </a:rPr>
              <a:t>智慧休閒</a:t>
            </a:r>
            <a:endParaRPr sz="2000">
              <a:latin typeface="Microsoft YaHei"/>
              <a:cs typeface="Microsoft YaHe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107813" y="4689221"/>
            <a:ext cx="1809114" cy="419734"/>
          </a:xfrm>
          <a:custGeom>
            <a:avLst/>
            <a:gdLst/>
            <a:ahLst/>
            <a:cxnLst/>
            <a:rect l="l" t="t" r="r" b="b"/>
            <a:pathLst>
              <a:path w="1809115" h="419735">
                <a:moveTo>
                  <a:pt x="69850" y="0"/>
                </a:moveTo>
                <a:lnTo>
                  <a:pt x="1739011" y="0"/>
                </a:lnTo>
                <a:lnTo>
                  <a:pt x="1766212" y="5504"/>
                </a:lnTo>
                <a:lnTo>
                  <a:pt x="1788414" y="20510"/>
                </a:lnTo>
                <a:lnTo>
                  <a:pt x="1803376" y="42755"/>
                </a:lnTo>
                <a:lnTo>
                  <a:pt x="1808861" y="69976"/>
                </a:lnTo>
                <a:lnTo>
                  <a:pt x="1808861" y="419480"/>
                </a:lnTo>
                <a:lnTo>
                  <a:pt x="0" y="419480"/>
                </a:lnTo>
                <a:lnTo>
                  <a:pt x="0" y="69976"/>
                </a:lnTo>
                <a:lnTo>
                  <a:pt x="5484" y="42755"/>
                </a:lnTo>
                <a:lnTo>
                  <a:pt x="20447" y="20510"/>
                </a:lnTo>
                <a:lnTo>
                  <a:pt x="42648" y="5504"/>
                </a:lnTo>
                <a:lnTo>
                  <a:pt x="69850" y="0"/>
                </a:lnTo>
                <a:close/>
              </a:path>
            </a:pathLst>
          </a:custGeom>
          <a:ln w="28575">
            <a:solidFill>
              <a:srgbClr val="F47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27446" y="4045330"/>
            <a:ext cx="526415" cy="487045"/>
          </a:xfrm>
          <a:custGeom>
            <a:avLst/>
            <a:gdLst/>
            <a:ahLst/>
            <a:cxnLst/>
            <a:rect l="l" t="t" r="r" b="b"/>
            <a:pathLst>
              <a:path w="526414" h="487045">
                <a:moveTo>
                  <a:pt x="513891" y="85979"/>
                </a:moveTo>
                <a:lnTo>
                  <a:pt x="440816" y="85979"/>
                </a:lnTo>
                <a:lnTo>
                  <a:pt x="185546" y="372364"/>
                </a:lnTo>
                <a:lnTo>
                  <a:pt x="185546" y="465455"/>
                </a:lnTo>
                <a:lnTo>
                  <a:pt x="186878" y="470808"/>
                </a:lnTo>
                <a:lnTo>
                  <a:pt x="190388" y="476186"/>
                </a:lnTo>
                <a:lnTo>
                  <a:pt x="195351" y="481564"/>
                </a:lnTo>
                <a:lnTo>
                  <a:pt x="201040" y="486918"/>
                </a:lnTo>
                <a:lnTo>
                  <a:pt x="208787" y="486918"/>
                </a:lnTo>
                <a:lnTo>
                  <a:pt x="216534" y="479806"/>
                </a:lnTo>
                <a:lnTo>
                  <a:pt x="293877" y="401066"/>
                </a:lnTo>
                <a:lnTo>
                  <a:pt x="455210" y="401066"/>
                </a:lnTo>
                <a:lnTo>
                  <a:pt x="513891" y="85979"/>
                </a:lnTo>
                <a:close/>
              </a:path>
              <a:path w="526414" h="487045">
                <a:moveTo>
                  <a:pt x="455210" y="401066"/>
                </a:moveTo>
                <a:lnTo>
                  <a:pt x="293877" y="401066"/>
                </a:lnTo>
                <a:lnTo>
                  <a:pt x="425323" y="451104"/>
                </a:lnTo>
                <a:lnTo>
                  <a:pt x="440816" y="451104"/>
                </a:lnTo>
                <a:lnTo>
                  <a:pt x="440816" y="443992"/>
                </a:lnTo>
                <a:lnTo>
                  <a:pt x="448563" y="443992"/>
                </a:lnTo>
                <a:lnTo>
                  <a:pt x="448563" y="436753"/>
                </a:lnTo>
                <a:lnTo>
                  <a:pt x="455210" y="401066"/>
                </a:lnTo>
                <a:close/>
              </a:path>
              <a:path w="526414" h="487045">
                <a:moveTo>
                  <a:pt x="518159" y="0"/>
                </a:moveTo>
                <a:lnTo>
                  <a:pt x="494918" y="0"/>
                </a:lnTo>
                <a:lnTo>
                  <a:pt x="7746" y="257810"/>
                </a:lnTo>
                <a:lnTo>
                  <a:pt x="0" y="264922"/>
                </a:lnTo>
                <a:lnTo>
                  <a:pt x="0" y="286385"/>
                </a:lnTo>
                <a:lnTo>
                  <a:pt x="7746" y="293624"/>
                </a:lnTo>
                <a:lnTo>
                  <a:pt x="123698" y="336550"/>
                </a:lnTo>
                <a:lnTo>
                  <a:pt x="440816" y="85979"/>
                </a:lnTo>
                <a:lnTo>
                  <a:pt x="513891" y="85979"/>
                </a:lnTo>
                <a:lnTo>
                  <a:pt x="525906" y="21463"/>
                </a:lnTo>
                <a:lnTo>
                  <a:pt x="525906" y="7112"/>
                </a:lnTo>
                <a:lnTo>
                  <a:pt x="518159" y="0"/>
                </a:lnTo>
                <a:close/>
              </a:path>
            </a:pathLst>
          </a:custGeom>
          <a:solidFill>
            <a:srgbClr val="F47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89661" y="2803433"/>
            <a:ext cx="2119630" cy="1027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07645" algn="just">
              <a:lnSpc>
                <a:spcPct val="104099"/>
              </a:lnSpc>
            </a:pP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食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物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科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技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智慧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購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物  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車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擴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增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實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境試</a:t>
            </a:r>
            <a:r>
              <a:rPr sz="1600" b="0" spc="5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衣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  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智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慧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貨</a:t>
            </a:r>
            <a:r>
              <a:rPr sz="1600" b="0" spc="7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架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6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人臉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辨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識</a:t>
            </a:r>
            <a:endParaRPr sz="1600">
              <a:latin typeface="Microsoft JhengHei Light"/>
              <a:cs typeface="Microsoft JhengHei Light"/>
            </a:endParaRPr>
          </a:p>
          <a:p>
            <a:pPr marL="12700" algn="just">
              <a:lnSpc>
                <a:spcPct val="100000"/>
              </a:lnSpc>
              <a:spcBef>
                <a:spcPts val="85"/>
              </a:spcBef>
            </a:pPr>
            <a:r>
              <a:rPr sz="1600" b="0" spc="9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系統</a:t>
            </a:r>
            <a:r>
              <a:rPr sz="1600" b="0" spc="-29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30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 </a:t>
            </a:r>
            <a:r>
              <a:rPr sz="1600" dirty="0">
                <a:solidFill>
                  <a:srgbClr val="252525"/>
                </a:solidFill>
                <a:latin typeface="Microsoft JhengHei"/>
                <a:cs typeface="Microsoft JhengHei"/>
              </a:rPr>
              <a:t>3D</a:t>
            </a:r>
            <a:r>
              <a:rPr sz="1600" spc="-225" dirty="0">
                <a:solidFill>
                  <a:srgbClr val="252525"/>
                </a:solidFill>
                <a:latin typeface="Microsoft JhengHei"/>
                <a:cs typeface="Microsoft JhengHei"/>
              </a:rPr>
              <a:t> </a:t>
            </a:r>
            <a:r>
              <a:rPr sz="1600" b="0" spc="9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虛擬</a:t>
            </a:r>
            <a:r>
              <a:rPr sz="1600" b="0" spc="-29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 </a:t>
            </a:r>
            <a:r>
              <a:rPr sz="1600" b="0" spc="9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眼鏡</a:t>
            </a:r>
            <a:r>
              <a:rPr sz="1600" b="0" spc="-29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71698" y="2803189"/>
            <a:ext cx="2258695" cy="1027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4200"/>
              </a:lnSpc>
            </a:pP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電子病例、遠距醫療、  智慧病</a:t>
            </a:r>
            <a:r>
              <a:rPr sz="1600" b="0" spc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房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、智</a:t>
            </a:r>
            <a:r>
              <a:rPr sz="1600" b="0" spc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慧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護理站、  手術室</a:t>
            </a:r>
            <a:r>
              <a:rPr sz="1600" b="0" spc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軟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體、</a:t>
            </a:r>
            <a:r>
              <a:rPr sz="1600" b="0" spc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醫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療儀器、  健康管理</a:t>
            </a:r>
            <a:r>
              <a:rPr sz="1600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App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62854" y="2813430"/>
            <a:ext cx="2121535" cy="1017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600" b="0" spc="5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智慧家電控制、智慧</a:t>
            </a:r>
            <a:endParaRPr sz="1600">
              <a:latin typeface="Microsoft JhengHei Light"/>
              <a:cs typeface="Microsoft JhengHei Light"/>
            </a:endParaRPr>
          </a:p>
          <a:p>
            <a:pPr marL="12700" marR="5080" algn="just">
              <a:lnSpc>
                <a:spcPct val="104099"/>
              </a:lnSpc>
              <a:spcBef>
                <a:spcPts val="5"/>
              </a:spcBef>
            </a:pP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燈光控制、智慧影音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  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智慧安防、遠端監控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  家庭醫療監護。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4959" y="5179821"/>
            <a:ext cx="2121535" cy="1017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0" spc="5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智慧停車管理、自動</a:t>
            </a:r>
            <a:endParaRPr sz="1600">
              <a:latin typeface="Microsoft JhengHei Light"/>
              <a:cs typeface="Microsoft JhengHei Light"/>
            </a:endParaRPr>
          </a:p>
          <a:p>
            <a:pPr marL="12700" marR="5080">
              <a:lnSpc>
                <a:spcPct val="104099"/>
              </a:lnSpc>
              <a:spcBef>
                <a:spcPts val="5"/>
              </a:spcBef>
            </a:pP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駕駛、交通事故管理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  </a:t>
            </a: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電子收費、遠程監控 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系統、車況分析。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96972" y="5169580"/>
            <a:ext cx="2121535" cy="1027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4200"/>
              </a:lnSpc>
            </a:pP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教學內容、同步教學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  </a:t>
            </a:r>
            <a:r>
              <a:rPr sz="1600" spc="-10" dirty="0">
                <a:solidFill>
                  <a:srgbClr val="252525"/>
                </a:solidFill>
                <a:latin typeface="Microsoft JhengHei"/>
                <a:cs typeface="Microsoft JhengHei"/>
              </a:rPr>
              <a:t>IRS </a:t>
            </a:r>
            <a:r>
              <a:rPr sz="1600" b="0" spc="1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即時反饋系統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  </a:t>
            </a:r>
            <a:r>
              <a:rPr sz="1600" b="0" spc="5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學習歷程紀錄、補教 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教學、</a:t>
            </a:r>
            <a:r>
              <a:rPr sz="1600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VR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應用。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088128" y="5169580"/>
            <a:ext cx="1939925" cy="1027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</a:pPr>
            <a:r>
              <a:rPr sz="1600" b="0" spc="5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運動管理、機能衣、  機能鞋、穿戴式裝置  </a:t>
            </a:r>
            <a:r>
              <a:rPr sz="1600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(</a:t>
            </a:r>
            <a:r>
              <a:rPr sz="1600" spc="-220" dirty="0">
                <a:solidFill>
                  <a:srgbClr val="252525"/>
                </a:solidFill>
                <a:latin typeface="Microsoft JhengHei"/>
                <a:cs typeface="Microsoft JhengHei"/>
              </a:rPr>
              <a:t> </a:t>
            </a:r>
            <a:r>
              <a:rPr sz="1600" b="0" spc="14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健康手環</a:t>
            </a:r>
            <a:r>
              <a:rPr sz="1600" b="0" spc="-29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30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 </a:t>
            </a:r>
            <a:r>
              <a:rPr sz="1600" b="0" spc="12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藍芽耳  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機</a:t>
            </a:r>
            <a:r>
              <a:rPr sz="1600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)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、虛擬實境。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475228" y="4195445"/>
            <a:ext cx="230504" cy="314325"/>
          </a:xfrm>
          <a:custGeom>
            <a:avLst/>
            <a:gdLst/>
            <a:ahLst/>
            <a:cxnLst/>
            <a:rect l="l" t="t" r="r" b="b"/>
            <a:pathLst>
              <a:path w="230504" h="314325">
                <a:moveTo>
                  <a:pt x="230250" y="0"/>
                </a:moveTo>
                <a:lnTo>
                  <a:pt x="0" y="0"/>
                </a:lnTo>
                <a:lnTo>
                  <a:pt x="0" y="314324"/>
                </a:lnTo>
                <a:lnTo>
                  <a:pt x="230250" y="314324"/>
                </a:lnTo>
                <a:lnTo>
                  <a:pt x="23025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445890" y="4178490"/>
            <a:ext cx="313690" cy="0"/>
          </a:xfrm>
          <a:custGeom>
            <a:avLst/>
            <a:gdLst/>
            <a:ahLst/>
            <a:cxnLst/>
            <a:rect l="l" t="t" r="r" b="b"/>
            <a:pathLst>
              <a:path w="313689">
                <a:moveTo>
                  <a:pt x="0" y="0"/>
                </a:moveTo>
                <a:lnTo>
                  <a:pt x="313563" y="0"/>
                </a:lnTo>
              </a:path>
            </a:pathLst>
          </a:custGeom>
          <a:ln w="33908">
            <a:solidFill>
              <a:srgbClr val="FFD9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52139" y="3999610"/>
            <a:ext cx="320040" cy="506730"/>
          </a:xfrm>
          <a:custGeom>
            <a:avLst/>
            <a:gdLst/>
            <a:ahLst/>
            <a:cxnLst/>
            <a:rect l="l" t="t" r="r" b="b"/>
            <a:pathLst>
              <a:path w="320039" h="506729">
                <a:moveTo>
                  <a:pt x="314702" y="145033"/>
                </a:moveTo>
                <a:lnTo>
                  <a:pt x="224536" y="145033"/>
                </a:lnTo>
                <a:lnTo>
                  <a:pt x="224453" y="150463"/>
                </a:lnTo>
                <a:lnTo>
                  <a:pt x="220803" y="177099"/>
                </a:lnTo>
                <a:lnTo>
                  <a:pt x="216868" y="204327"/>
                </a:lnTo>
                <a:lnTo>
                  <a:pt x="212480" y="231530"/>
                </a:lnTo>
                <a:lnTo>
                  <a:pt x="207390" y="258699"/>
                </a:lnTo>
                <a:lnTo>
                  <a:pt x="204977" y="268350"/>
                </a:lnTo>
                <a:lnTo>
                  <a:pt x="195199" y="268350"/>
                </a:lnTo>
                <a:lnTo>
                  <a:pt x="178343" y="270236"/>
                </a:lnTo>
                <a:lnTo>
                  <a:pt x="126873" y="280415"/>
                </a:lnTo>
                <a:lnTo>
                  <a:pt x="90171" y="301561"/>
                </a:lnTo>
                <a:lnTo>
                  <a:pt x="80518" y="321563"/>
                </a:lnTo>
                <a:lnTo>
                  <a:pt x="78105" y="326389"/>
                </a:lnTo>
                <a:lnTo>
                  <a:pt x="75691" y="333628"/>
                </a:lnTo>
                <a:lnTo>
                  <a:pt x="72489" y="352214"/>
                </a:lnTo>
                <a:lnTo>
                  <a:pt x="70453" y="371443"/>
                </a:lnTo>
                <a:lnTo>
                  <a:pt x="69798" y="391100"/>
                </a:lnTo>
                <a:lnTo>
                  <a:pt x="70740" y="411019"/>
                </a:lnTo>
                <a:lnTo>
                  <a:pt x="71173" y="429142"/>
                </a:lnTo>
                <a:lnTo>
                  <a:pt x="75699" y="483508"/>
                </a:lnTo>
                <a:lnTo>
                  <a:pt x="99659" y="506349"/>
                </a:lnTo>
                <a:lnTo>
                  <a:pt x="112268" y="505332"/>
                </a:lnTo>
                <a:lnTo>
                  <a:pt x="122201" y="501392"/>
                </a:lnTo>
                <a:lnTo>
                  <a:pt x="129635" y="493807"/>
                </a:lnTo>
                <a:lnTo>
                  <a:pt x="133878" y="483488"/>
                </a:lnTo>
                <a:lnTo>
                  <a:pt x="134238" y="471424"/>
                </a:lnTo>
                <a:lnTo>
                  <a:pt x="131452" y="441013"/>
                </a:lnTo>
                <a:lnTo>
                  <a:pt x="130525" y="410971"/>
                </a:lnTo>
                <a:lnTo>
                  <a:pt x="131452" y="381001"/>
                </a:lnTo>
                <a:lnTo>
                  <a:pt x="134238" y="350519"/>
                </a:lnTo>
                <a:lnTo>
                  <a:pt x="134238" y="338455"/>
                </a:lnTo>
                <a:lnTo>
                  <a:pt x="196239" y="338455"/>
                </a:lnTo>
                <a:lnTo>
                  <a:pt x="204676" y="337851"/>
                </a:lnTo>
                <a:lnTo>
                  <a:pt x="268477" y="319150"/>
                </a:lnTo>
                <a:lnTo>
                  <a:pt x="292258" y="287670"/>
                </a:lnTo>
                <a:lnTo>
                  <a:pt x="306657" y="218148"/>
                </a:lnTo>
                <a:lnTo>
                  <a:pt x="312388" y="172545"/>
                </a:lnTo>
                <a:lnTo>
                  <a:pt x="314702" y="145033"/>
                </a:lnTo>
                <a:close/>
              </a:path>
              <a:path w="320039" h="506729">
                <a:moveTo>
                  <a:pt x="196239" y="338455"/>
                </a:moveTo>
                <a:lnTo>
                  <a:pt x="139064" y="338455"/>
                </a:lnTo>
                <a:lnTo>
                  <a:pt x="171983" y="340189"/>
                </a:lnTo>
                <a:lnTo>
                  <a:pt x="196239" y="338455"/>
                </a:lnTo>
                <a:close/>
              </a:path>
              <a:path w="320039" h="506729">
                <a:moveTo>
                  <a:pt x="43941" y="0"/>
                </a:moveTo>
                <a:lnTo>
                  <a:pt x="32968" y="10916"/>
                </a:lnTo>
                <a:lnTo>
                  <a:pt x="21970" y="22082"/>
                </a:lnTo>
                <a:lnTo>
                  <a:pt x="10973" y="33700"/>
                </a:lnTo>
                <a:lnTo>
                  <a:pt x="0" y="45974"/>
                </a:lnTo>
                <a:lnTo>
                  <a:pt x="2412" y="48387"/>
                </a:lnTo>
                <a:lnTo>
                  <a:pt x="4952" y="50800"/>
                </a:lnTo>
                <a:lnTo>
                  <a:pt x="19548" y="63865"/>
                </a:lnTo>
                <a:lnTo>
                  <a:pt x="48833" y="90947"/>
                </a:lnTo>
                <a:lnTo>
                  <a:pt x="63500" y="104012"/>
                </a:lnTo>
                <a:lnTo>
                  <a:pt x="65912" y="106425"/>
                </a:lnTo>
                <a:lnTo>
                  <a:pt x="65912" y="111251"/>
                </a:lnTo>
                <a:lnTo>
                  <a:pt x="64506" y="124334"/>
                </a:lnTo>
                <a:lnTo>
                  <a:pt x="67706" y="134477"/>
                </a:lnTo>
                <a:lnTo>
                  <a:pt x="75503" y="141452"/>
                </a:lnTo>
                <a:lnTo>
                  <a:pt x="87884" y="145033"/>
                </a:lnTo>
                <a:lnTo>
                  <a:pt x="98460" y="148201"/>
                </a:lnTo>
                <a:lnTo>
                  <a:pt x="108585" y="150463"/>
                </a:lnTo>
                <a:lnTo>
                  <a:pt x="118709" y="151820"/>
                </a:lnTo>
                <a:lnTo>
                  <a:pt x="129286" y="152272"/>
                </a:lnTo>
                <a:lnTo>
                  <a:pt x="147270" y="155059"/>
                </a:lnTo>
                <a:lnTo>
                  <a:pt x="164766" y="155987"/>
                </a:lnTo>
                <a:lnTo>
                  <a:pt x="182239" y="155059"/>
                </a:lnTo>
                <a:lnTo>
                  <a:pt x="200151" y="152272"/>
                </a:lnTo>
                <a:lnTo>
                  <a:pt x="205640" y="150463"/>
                </a:lnTo>
                <a:lnTo>
                  <a:pt x="211391" y="148653"/>
                </a:lnTo>
                <a:lnTo>
                  <a:pt x="217618" y="146843"/>
                </a:lnTo>
                <a:lnTo>
                  <a:pt x="224536" y="145033"/>
                </a:lnTo>
                <a:lnTo>
                  <a:pt x="314702" y="145033"/>
                </a:lnTo>
                <a:lnTo>
                  <a:pt x="316261" y="126490"/>
                </a:lnTo>
                <a:lnTo>
                  <a:pt x="318189" y="99976"/>
                </a:lnTo>
                <a:lnTo>
                  <a:pt x="164681" y="99976"/>
                </a:lnTo>
                <a:lnTo>
                  <a:pt x="146431" y="99187"/>
                </a:lnTo>
                <a:lnTo>
                  <a:pt x="137664" y="97414"/>
                </a:lnTo>
                <a:lnTo>
                  <a:pt x="129349" y="95869"/>
                </a:lnTo>
                <a:lnTo>
                  <a:pt x="121034" y="94775"/>
                </a:lnTo>
                <a:lnTo>
                  <a:pt x="112268" y="94361"/>
                </a:lnTo>
                <a:lnTo>
                  <a:pt x="117094" y="89534"/>
                </a:lnTo>
                <a:lnTo>
                  <a:pt x="119634" y="89534"/>
                </a:lnTo>
                <a:lnTo>
                  <a:pt x="122047" y="87121"/>
                </a:lnTo>
                <a:lnTo>
                  <a:pt x="119634" y="84581"/>
                </a:lnTo>
                <a:lnTo>
                  <a:pt x="119634" y="82168"/>
                </a:lnTo>
                <a:lnTo>
                  <a:pt x="117094" y="79756"/>
                </a:lnTo>
                <a:lnTo>
                  <a:pt x="119634" y="77343"/>
                </a:lnTo>
                <a:lnTo>
                  <a:pt x="124460" y="72516"/>
                </a:lnTo>
                <a:lnTo>
                  <a:pt x="43941" y="0"/>
                </a:lnTo>
                <a:close/>
              </a:path>
              <a:path w="320039" h="506729">
                <a:moveTo>
                  <a:pt x="280670" y="36321"/>
                </a:moveTo>
                <a:lnTo>
                  <a:pt x="242933" y="50573"/>
                </a:lnTo>
                <a:lnTo>
                  <a:pt x="231600" y="69312"/>
                </a:lnTo>
                <a:lnTo>
                  <a:pt x="227552" y="74628"/>
                </a:lnTo>
                <a:lnTo>
                  <a:pt x="182705" y="98266"/>
                </a:lnTo>
                <a:lnTo>
                  <a:pt x="164681" y="99976"/>
                </a:lnTo>
                <a:lnTo>
                  <a:pt x="318189" y="99976"/>
                </a:lnTo>
                <a:lnTo>
                  <a:pt x="319659" y="79756"/>
                </a:lnTo>
                <a:lnTo>
                  <a:pt x="319659" y="72516"/>
                </a:lnTo>
                <a:lnTo>
                  <a:pt x="313924" y="60074"/>
                </a:lnTo>
                <a:lnTo>
                  <a:pt x="304736" y="48990"/>
                </a:lnTo>
                <a:lnTo>
                  <a:pt x="293262" y="40620"/>
                </a:lnTo>
                <a:lnTo>
                  <a:pt x="280670" y="36321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798121" y="4197984"/>
            <a:ext cx="210820" cy="301625"/>
          </a:xfrm>
          <a:custGeom>
            <a:avLst/>
            <a:gdLst/>
            <a:ahLst/>
            <a:cxnLst/>
            <a:rect l="l" t="t" r="r" b="b"/>
            <a:pathLst>
              <a:path w="210820" h="301625">
                <a:moveTo>
                  <a:pt x="93285" y="193039"/>
                </a:moveTo>
                <a:lnTo>
                  <a:pt x="78553" y="193039"/>
                </a:lnTo>
                <a:lnTo>
                  <a:pt x="78553" y="260603"/>
                </a:lnTo>
                <a:lnTo>
                  <a:pt x="76140" y="263016"/>
                </a:lnTo>
                <a:lnTo>
                  <a:pt x="73727" y="263016"/>
                </a:lnTo>
                <a:lnTo>
                  <a:pt x="51756" y="277494"/>
                </a:lnTo>
                <a:lnTo>
                  <a:pt x="47198" y="282283"/>
                </a:lnTo>
                <a:lnTo>
                  <a:pt x="44723" y="288655"/>
                </a:lnTo>
                <a:lnTo>
                  <a:pt x="44559" y="295479"/>
                </a:lnTo>
                <a:lnTo>
                  <a:pt x="46930" y="301625"/>
                </a:lnTo>
                <a:lnTo>
                  <a:pt x="57054" y="297138"/>
                </a:lnTo>
                <a:lnTo>
                  <a:pt x="65821" y="291068"/>
                </a:lnTo>
                <a:lnTo>
                  <a:pt x="73683" y="283640"/>
                </a:lnTo>
                <a:lnTo>
                  <a:pt x="81093" y="275081"/>
                </a:lnTo>
                <a:lnTo>
                  <a:pt x="126644" y="275081"/>
                </a:lnTo>
                <a:lnTo>
                  <a:pt x="125035" y="270256"/>
                </a:lnTo>
                <a:lnTo>
                  <a:pt x="115256" y="267842"/>
                </a:lnTo>
                <a:lnTo>
                  <a:pt x="110303" y="265429"/>
                </a:lnTo>
                <a:lnTo>
                  <a:pt x="103064" y="263016"/>
                </a:lnTo>
                <a:lnTo>
                  <a:pt x="93285" y="260603"/>
                </a:lnTo>
                <a:lnTo>
                  <a:pt x="93285" y="193039"/>
                </a:lnTo>
                <a:close/>
              </a:path>
              <a:path w="210820" h="301625">
                <a:moveTo>
                  <a:pt x="126644" y="275081"/>
                </a:moveTo>
                <a:lnTo>
                  <a:pt x="81093" y="275081"/>
                </a:lnTo>
                <a:lnTo>
                  <a:pt x="84885" y="284319"/>
                </a:lnTo>
                <a:lnTo>
                  <a:pt x="89618" y="291068"/>
                </a:lnTo>
                <a:lnTo>
                  <a:pt x="96184" y="296459"/>
                </a:lnTo>
                <a:lnTo>
                  <a:pt x="105477" y="301625"/>
                </a:lnTo>
                <a:lnTo>
                  <a:pt x="105590" y="296459"/>
                </a:lnTo>
                <a:lnTo>
                  <a:pt x="107890" y="289559"/>
                </a:lnTo>
                <a:lnTo>
                  <a:pt x="107890" y="284733"/>
                </a:lnTo>
                <a:lnTo>
                  <a:pt x="125035" y="284733"/>
                </a:lnTo>
                <a:lnTo>
                  <a:pt x="127448" y="277494"/>
                </a:lnTo>
                <a:lnTo>
                  <a:pt x="126644" y="275081"/>
                </a:lnTo>
                <a:close/>
              </a:path>
              <a:path w="210820" h="301625">
                <a:moveTo>
                  <a:pt x="125035" y="284733"/>
                </a:moveTo>
                <a:lnTo>
                  <a:pt x="110303" y="284733"/>
                </a:lnTo>
                <a:lnTo>
                  <a:pt x="112843" y="287146"/>
                </a:lnTo>
                <a:lnTo>
                  <a:pt x="120082" y="287146"/>
                </a:lnTo>
                <a:lnTo>
                  <a:pt x="122622" y="289559"/>
                </a:lnTo>
                <a:lnTo>
                  <a:pt x="125035" y="289559"/>
                </a:lnTo>
                <a:lnTo>
                  <a:pt x="125035" y="284733"/>
                </a:lnTo>
                <a:close/>
              </a:path>
              <a:path w="210820" h="301625">
                <a:moveTo>
                  <a:pt x="27372" y="156844"/>
                </a:moveTo>
                <a:lnTo>
                  <a:pt x="0" y="184255"/>
                </a:lnTo>
                <a:lnTo>
                  <a:pt x="2289" y="190325"/>
                </a:lnTo>
                <a:lnTo>
                  <a:pt x="7342" y="194133"/>
                </a:lnTo>
                <a:lnTo>
                  <a:pt x="15180" y="195452"/>
                </a:lnTo>
                <a:lnTo>
                  <a:pt x="73727" y="195452"/>
                </a:lnTo>
                <a:lnTo>
                  <a:pt x="78553" y="193039"/>
                </a:lnTo>
                <a:lnTo>
                  <a:pt x="93285" y="193039"/>
                </a:lnTo>
                <a:lnTo>
                  <a:pt x="93285" y="190626"/>
                </a:lnTo>
                <a:lnTo>
                  <a:pt x="98111" y="185800"/>
                </a:lnTo>
                <a:lnTo>
                  <a:pt x="105068" y="183614"/>
                </a:lnTo>
                <a:lnTo>
                  <a:pt x="118078" y="178335"/>
                </a:lnTo>
                <a:lnTo>
                  <a:pt x="125035" y="176148"/>
                </a:lnTo>
                <a:lnTo>
                  <a:pt x="137781" y="168457"/>
                </a:lnTo>
                <a:lnTo>
                  <a:pt x="150324" y="159861"/>
                </a:lnTo>
                <a:lnTo>
                  <a:pt x="153011" y="157749"/>
                </a:lnTo>
                <a:lnTo>
                  <a:pt x="47057" y="157749"/>
                </a:lnTo>
                <a:lnTo>
                  <a:pt x="27372" y="156844"/>
                </a:lnTo>
                <a:close/>
              </a:path>
              <a:path w="210820" h="301625">
                <a:moveTo>
                  <a:pt x="203140" y="0"/>
                </a:moveTo>
                <a:lnTo>
                  <a:pt x="174799" y="38834"/>
                </a:lnTo>
                <a:lnTo>
                  <a:pt x="173517" y="50673"/>
                </a:lnTo>
                <a:lnTo>
                  <a:pt x="171807" y="62511"/>
                </a:lnTo>
                <a:lnTo>
                  <a:pt x="160714" y="100064"/>
                </a:lnTo>
                <a:lnTo>
                  <a:pt x="127758" y="137918"/>
                </a:lnTo>
                <a:lnTo>
                  <a:pt x="84665" y="154130"/>
                </a:lnTo>
                <a:lnTo>
                  <a:pt x="47057" y="157749"/>
                </a:lnTo>
                <a:lnTo>
                  <a:pt x="153011" y="157749"/>
                </a:lnTo>
                <a:lnTo>
                  <a:pt x="186713" y="120989"/>
                </a:lnTo>
                <a:lnTo>
                  <a:pt x="203342" y="78535"/>
                </a:lnTo>
                <a:lnTo>
                  <a:pt x="210188" y="33781"/>
                </a:lnTo>
                <a:lnTo>
                  <a:pt x="210506" y="4825"/>
                </a:lnTo>
                <a:lnTo>
                  <a:pt x="2031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47591" y="3915028"/>
            <a:ext cx="102235" cy="100965"/>
          </a:xfrm>
          <a:custGeom>
            <a:avLst/>
            <a:gdLst/>
            <a:ahLst/>
            <a:cxnLst/>
            <a:rect l="l" t="t" r="r" b="b"/>
            <a:pathLst>
              <a:path w="102235" h="100964">
                <a:moveTo>
                  <a:pt x="50927" y="0"/>
                </a:moveTo>
                <a:lnTo>
                  <a:pt x="31718" y="2768"/>
                </a:lnTo>
                <a:lnTo>
                  <a:pt x="15462" y="13192"/>
                </a:lnTo>
                <a:lnTo>
                  <a:pt x="4206" y="29021"/>
                </a:lnTo>
                <a:lnTo>
                  <a:pt x="0" y="48006"/>
                </a:lnTo>
                <a:lnTo>
                  <a:pt x="2849" y="68083"/>
                </a:lnTo>
                <a:lnTo>
                  <a:pt x="13652" y="84328"/>
                </a:lnTo>
                <a:lnTo>
                  <a:pt x="30360" y="95619"/>
                </a:lnTo>
                <a:lnTo>
                  <a:pt x="50927" y="100838"/>
                </a:lnTo>
                <a:lnTo>
                  <a:pt x="69776" y="97014"/>
                </a:lnTo>
                <a:lnTo>
                  <a:pt x="85423" y="86439"/>
                </a:lnTo>
                <a:lnTo>
                  <a:pt x="96521" y="70459"/>
                </a:lnTo>
                <a:lnTo>
                  <a:pt x="101727" y="50419"/>
                </a:lnTo>
                <a:lnTo>
                  <a:pt x="97879" y="30378"/>
                </a:lnTo>
                <a:lnTo>
                  <a:pt x="87233" y="14398"/>
                </a:lnTo>
                <a:lnTo>
                  <a:pt x="71133" y="3823"/>
                </a:lnTo>
                <a:lnTo>
                  <a:pt x="50927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83081" y="3942067"/>
            <a:ext cx="840232" cy="7736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22705" y="1621574"/>
            <a:ext cx="771105" cy="727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27120" y="1529969"/>
            <a:ext cx="872197" cy="7124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展區規劃</a:t>
            </a:r>
          </a:p>
        </p:txBody>
      </p:sp>
      <p:sp>
        <p:nvSpPr>
          <p:cNvPr id="31" name="object 31"/>
          <p:cNvSpPr/>
          <p:nvPr/>
        </p:nvSpPr>
        <p:spPr>
          <a:xfrm>
            <a:off x="6579107" y="3557015"/>
            <a:ext cx="1264920" cy="9128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772400" y="1902460"/>
            <a:ext cx="4215765" cy="22193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305047" y="979678"/>
            <a:ext cx="7333615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0" spc="-5" dirty="0">
                <a:solidFill>
                  <a:srgbClr val="585858"/>
                </a:solidFill>
                <a:latin typeface="Microsoft JhengHei Light"/>
                <a:cs typeface="Microsoft JhengHei Light"/>
              </a:rPr>
              <a:t>呼應「科技島」概念，以食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5" dirty="0">
                <a:solidFill>
                  <a:srgbClr val="585858"/>
                </a:solidFill>
                <a:latin typeface="Microsoft JhengHei Light"/>
                <a:cs typeface="Microsoft JhengHei Light"/>
              </a:rPr>
              <a:t>醫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5" dirty="0">
                <a:solidFill>
                  <a:srgbClr val="585858"/>
                </a:solidFill>
                <a:latin typeface="Microsoft JhengHei Light"/>
                <a:cs typeface="Microsoft JhengHei Light"/>
              </a:rPr>
              <a:t>住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5" dirty="0">
                <a:solidFill>
                  <a:srgbClr val="585858"/>
                </a:solidFill>
                <a:latin typeface="Microsoft JhengHei Light"/>
                <a:cs typeface="Microsoft JhengHei Light"/>
              </a:rPr>
              <a:t>行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5" dirty="0">
                <a:solidFill>
                  <a:srgbClr val="585858"/>
                </a:solidFill>
                <a:latin typeface="Microsoft JhengHei Light"/>
                <a:cs typeface="Microsoft JhengHei Light"/>
              </a:rPr>
              <a:t>育</a:t>
            </a:r>
            <a:r>
              <a:rPr sz="1600" b="0" spc="-5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</a:t>
            </a:r>
            <a:r>
              <a:rPr sz="1600" b="0" spc="-5" dirty="0">
                <a:solidFill>
                  <a:srgbClr val="585858"/>
                </a:solidFill>
                <a:latin typeface="Microsoft JhengHei Light"/>
                <a:cs typeface="Microsoft JhengHei Light"/>
              </a:rPr>
              <a:t>樂為主軸，設計全館情境體驗區。</a:t>
            </a:r>
            <a:endParaRPr sz="1600">
              <a:latin typeface="Microsoft JhengHei Light"/>
              <a:cs typeface="Microsoft JhengHei Light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772400" y="4204652"/>
            <a:ext cx="4215765" cy="22193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2734690"/>
            <a:ext cx="12192000" cy="412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427355" algn="r">
              <a:lnSpc>
                <a:spcPct val="100000"/>
              </a:lnSpc>
            </a:pPr>
            <a:r>
              <a:rPr sz="1400" b="1" dirty="0">
                <a:solidFill>
                  <a:srgbClr val="252525"/>
                </a:solidFill>
                <a:latin typeface="Verdana"/>
                <a:cs typeface="Verdana"/>
              </a:rPr>
              <a:t>6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734690"/>
            <a:ext cx="12192000" cy="4123690"/>
          </a:xfrm>
          <a:custGeom>
            <a:avLst/>
            <a:gdLst/>
            <a:ahLst/>
            <a:cxnLst/>
            <a:rect l="l" t="t" r="r" b="b"/>
            <a:pathLst>
              <a:path w="12192000" h="4123690">
                <a:moveTo>
                  <a:pt x="12191996" y="4123306"/>
                </a:moveTo>
                <a:lnTo>
                  <a:pt x="12191996" y="0"/>
                </a:lnTo>
                <a:lnTo>
                  <a:pt x="0" y="0"/>
                </a:lnTo>
                <a:lnTo>
                  <a:pt x="0" y="4123306"/>
                </a:lnTo>
                <a:lnTo>
                  <a:pt x="12191996" y="4123306"/>
                </a:lnTo>
                <a:close/>
              </a:path>
            </a:pathLst>
          </a:custGeom>
          <a:solidFill>
            <a:srgbClr val="45C1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裝潢示意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9420" y="5375442"/>
            <a:ext cx="1808480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</a:pP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打造「商店」情境，結  合如食物科技、行動支  付等技術呈現</a:t>
            </a:r>
            <a:endParaRPr sz="1400">
              <a:latin typeface="Microsoft JhengHei Light"/>
              <a:cs typeface="Microsoft JhengHe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18538" y="5375442"/>
            <a:ext cx="1808480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</a:pP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打造醫療院所場景，結  合醫療應用、醫材等技  術呈現</a:t>
            </a:r>
            <a:endParaRPr sz="1400">
              <a:latin typeface="Microsoft JhengHei Light"/>
              <a:cs typeface="Microsoft JhengHe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25595" y="5375442"/>
            <a:ext cx="1808480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</a:pP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打造居家場景，結合居  家照護、智慧監控等技  術應用</a:t>
            </a:r>
            <a:endParaRPr sz="1400">
              <a:latin typeface="Microsoft JhengHei Light"/>
              <a:cs typeface="Microsoft JhengHei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13475" y="5375442"/>
            <a:ext cx="1811655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</a:pP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打造交通及街道場景，  結合智慧駕</a:t>
            </a:r>
            <a:r>
              <a:rPr sz="1400" b="0" spc="-1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駛</a:t>
            </a: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、停車管  理等技術</a:t>
            </a:r>
            <a:endParaRPr sz="1400">
              <a:latin typeface="Microsoft JhengHei Light"/>
              <a:cs typeface="Microsoft JhengHei Ligh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63413" y="6240170"/>
            <a:ext cx="1512570" cy="76200"/>
          </a:xfrm>
          <a:custGeom>
            <a:avLst/>
            <a:gdLst/>
            <a:ahLst/>
            <a:cxnLst/>
            <a:rect l="l" t="t" r="r" b="b"/>
            <a:pathLst>
              <a:path w="1512570" h="76200">
                <a:moveTo>
                  <a:pt x="38097" y="0"/>
                </a:moveTo>
                <a:lnTo>
                  <a:pt x="23266" y="2995"/>
                </a:lnTo>
                <a:lnTo>
                  <a:pt x="11154" y="11164"/>
                </a:lnTo>
                <a:lnTo>
                  <a:pt x="2990" y="23279"/>
                </a:lnTo>
                <a:lnTo>
                  <a:pt x="0" y="38112"/>
                </a:lnTo>
                <a:lnTo>
                  <a:pt x="2994" y="52936"/>
                </a:lnTo>
                <a:lnTo>
                  <a:pt x="11158" y="65043"/>
                </a:lnTo>
                <a:lnTo>
                  <a:pt x="23267" y="73206"/>
                </a:lnTo>
                <a:lnTo>
                  <a:pt x="38097" y="76200"/>
                </a:lnTo>
                <a:lnTo>
                  <a:pt x="52928" y="73206"/>
                </a:lnTo>
                <a:lnTo>
                  <a:pt x="65038" y="65041"/>
                </a:lnTo>
                <a:lnTo>
                  <a:pt x="73203" y="52931"/>
                </a:lnTo>
                <a:lnTo>
                  <a:pt x="74274" y="47625"/>
                </a:lnTo>
                <a:lnTo>
                  <a:pt x="38097" y="47625"/>
                </a:lnTo>
                <a:lnTo>
                  <a:pt x="38097" y="28575"/>
                </a:lnTo>
                <a:lnTo>
                  <a:pt x="74274" y="28575"/>
                </a:lnTo>
                <a:lnTo>
                  <a:pt x="73203" y="23274"/>
                </a:lnTo>
                <a:lnTo>
                  <a:pt x="65038" y="11163"/>
                </a:lnTo>
                <a:lnTo>
                  <a:pt x="52928" y="2995"/>
                </a:lnTo>
                <a:lnTo>
                  <a:pt x="38097" y="0"/>
                </a:lnTo>
                <a:close/>
              </a:path>
              <a:path w="1512570" h="76200">
                <a:moveTo>
                  <a:pt x="1474124" y="0"/>
                </a:moveTo>
                <a:lnTo>
                  <a:pt x="1459277" y="2995"/>
                </a:lnTo>
                <a:lnTo>
                  <a:pt x="1447167" y="11164"/>
                </a:lnTo>
                <a:lnTo>
                  <a:pt x="1439011" y="23279"/>
                </a:lnTo>
                <a:lnTo>
                  <a:pt x="1436027" y="38112"/>
                </a:lnTo>
                <a:lnTo>
                  <a:pt x="1439016" y="52936"/>
                </a:lnTo>
                <a:lnTo>
                  <a:pt x="1447171" y="65043"/>
                </a:lnTo>
                <a:lnTo>
                  <a:pt x="1459278" y="73206"/>
                </a:lnTo>
                <a:lnTo>
                  <a:pt x="1474124" y="76200"/>
                </a:lnTo>
                <a:lnTo>
                  <a:pt x="1488971" y="73206"/>
                </a:lnTo>
                <a:lnTo>
                  <a:pt x="1501081" y="65041"/>
                </a:lnTo>
                <a:lnTo>
                  <a:pt x="1509237" y="52931"/>
                </a:lnTo>
                <a:lnTo>
                  <a:pt x="1510306" y="47625"/>
                </a:lnTo>
                <a:lnTo>
                  <a:pt x="1474124" y="47625"/>
                </a:lnTo>
                <a:lnTo>
                  <a:pt x="1474124" y="28575"/>
                </a:lnTo>
                <a:lnTo>
                  <a:pt x="1510302" y="28575"/>
                </a:lnTo>
                <a:lnTo>
                  <a:pt x="1509232" y="23274"/>
                </a:lnTo>
                <a:lnTo>
                  <a:pt x="1501077" y="11163"/>
                </a:lnTo>
                <a:lnTo>
                  <a:pt x="1488970" y="2995"/>
                </a:lnTo>
                <a:lnTo>
                  <a:pt x="1474124" y="0"/>
                </a:lnTo>
                <a:close/>
              </a:path>
              <a:path w="1512570" h="76200">
                <a:moveTo>
                  <a:pt x="74274" y="28575"/>
                </a:moveTo>
                <a:lnTo>
                  <a:pt x="38097" y="28575"/>
                </a:lnTo>
                <a:lnTo>
                  <a:pt x="38097" y="47625"/>
                </a:lnTo>
                <a:lnTo>
                  <a:pt x="74274" y="47625"/>
                </a:lnTo>
                <a:lnTo>
                  <a:pt x="76197" y="38100"/>
                </a:lnTo>
                <a:lnTo>
                  <a:pt x="74274" y="28575"/>
                </a:lnTo>
                <a:close/>
              </a:path>
              <a:path w="1512570" h="76200">
                <a:moveTo>
                  <a:pt x="1437944" y="28575"/>
                </a:moveTo>
                <a:lnTo>
                  <a:pt x="74274" y="28575"/>
                </a:lnTo>
                <a:lnTo>
                  <a:pt x="76194" y="38112"/>
                </a:lnTo>
                <a:lnTo>
                  <a:pt x="74274" y="47625"/>
                </a:lnTo>
                <a:lnTo>
                  <a:pt x="1437943" y="47625"/>
                </a:lnTo>
                <a:lnTo>
                  <a:pt x="1436024" y="38100"/>
                </a:lnTo>
                <a:lnTo>
                  <a:pt x="1437944" y="28575"/>
                </a:lnTo>
                <a:close/>
              </a:path>
              <a:path w="1512570" h="76200">
                <a:moveTo>
                  <a:pt x="1510302" y="28575"/>
                </a:moveTo>
                <a:lnTo>
                  <a:pt x="1474124" y="28575"/>
                </a:lnTo>
                <a:lnTo>
                  <a:pt x="1474124" y="47625"/>
                </a:lnTo>
                <a:lnTo>
                  <a:pt x="1510306" y="47625"/>
                </a:lnTo>
                <a:lnTo>
                  <a:pt x="1512221" y="38100"/>
                </a:lnTo>
                <a:lnTo>
                  <a:pt x="1510302" y="285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23315" y="6240170"/>
            <a:ext cx="1512570" cy="76200"/>
          </a:xfrm>
          <a:custGeom>
            <a:avLst/>
            <a:gdLst/>
            <a:ahLst/>
            <a:cxnLst/>
            <a:rect l="l" t="t" r="r" b="b"/>
            <a:pathLst>
              <a:path w="1512570" h="76200">
                <a:moveTo>
                  <a:pt x="38097" y="0"/>
                </a:moveTo>
                <a:lnTo>
                  <a:pt x="23303" y="2995"/>
                </a:lnTo>
                <a:lnTo>
                  <a:pt x="11188" y="11164"/>
                </a:lnTo>
                <a:lnTo>
                  <a:pt x="3002" y="23279"/>
                </a:lnTo>
                <a:lnTo>
                  <a:pt x="0" y="38112"/>
                </a:lnTo>
                <a:lnTo>
                  <a:pt x="3007" y="52936"/>
                </a:lnTo>
                <a:lnTo>
                  <a:pt x="11191" y="65043"/>
                </a:lnTo>
                <a:lnTo>
                  <a:pt x="23304" y="73206"/>
                </a:lnTo>
                <a:lnTo>
                  <a:pt x="38097" y="76200"/>
                </a:lnTo>
                <a:lnTo>
                  <a:pt x="52944" y="73206"/>
                </a:lnTo>
                <a:lnTo>
                  <a:pt x="65053" y="65041"/>
                </a:lnTo>
                <a:lnTo>
                  <a:pt x="73208" y="52931"/>
                </a:lnTo>
                <a:lnTo>
                  <a:pt x="74278" y="47625"/>
                </a:lnTo>
                <a:lnTo>
                  <a:pt x="38097" y="47625"/>
                </a:lnTo>
                <a:lnTo>
                  <a:pt x="38097" y="28575"/>
                </a:lnTo>
                <a:lnTo>
                  <a:pt x="74277" y="28575"/>
                </a:lnTo>
                <a:lnTo>
                  <a:pt x="73208" y="23274"/>
                </a:lnTo>
                <a:lnTo>
                  <a:pt x="65053" y="11163"/>
                </a:lnTo>
                <a:lnTo>
                  <a:pt x="52944" y="2995"/>
                </a:lnTo>
                <a:lnTo>
                  <a:pt x="38097" y="0"/>
                </a:lnTo>
                <a:close/>
              </a:path>
              <a:path w="1512570" h="76200">
                <a:moveTo>
                  <a:pt x="1474213" y="0"/>
                </a:moveTo>
                <a:lnTo>
                  <a:pt x="1459366" y="2995"/>
                </a:lnTo>
                <a:lnTo>
                  <a:pt x="1447256" y="11164"/>
                </a:lnTo>
                <a:lnTo>
                  <a:pt x="1439100" y="23279"/>
                </a:lnTo>
                <a:lnTo>
                  <a:pt x="1436115" y="38112"/>
                </a:lnTo>
                <a:lnTo>
                  <a:pt x="1439105" y="52936"/>
                </a:lnTo>
                <a:lnTo>
                  <a:pt x="1447260" y="65043"/>
                </a:lnTo>
                <a:lnTo>
                  <a:pt x="1459367" y="73206"/>
                </a:lnTo>
                <a:lnTo>
                  <a:pt x="1474213" y="76200"/>
                </a:lnTo>
                <a:lnTo>
                  <a:pt x="1489060" y="73206"/>
                </a:lnTo>
                <a:lnTo>
                  <a:pt x="1501170" y="65041"/>
                </a:lnTo>
                <a:lnTo>
                  <a:pt x="1509326" y="52931"/>
                </a:lnTo>
                <a:lnTo>
                  <a:pt x="1510395" y="47625"/>
                </a:lnTo>
                <a:lnTo>
                  <a:pt x="1474213" y="47625"/>
                </a:lnTo>
                <a:lnTo>
                  <a:pt x="1474213" y="28575"/>
                </a:lnTo>
                <a:lnTo>
                  <a:pt x="1510391" y="28575"/>
                </a:lnTo>
                <a:lnTo>
                  <a:pt x="1509321" y="23274"/>
                </a:lnTo>
                <a:lnTo>
                  <a:pt x="1501166" y="11163"/>
                </a:lnTo>
                <a:lnTo>
                  <a:pt x="1489059" y="2995"/>
                </a:lnTo>
                <a:lnTo>
                  <a:pt x="1474213" y="0"/>
                </a:lnTo>
                <a:close/>
              </a:path>
              <a:path w="1512570" h="76200">
                <a:moveTo>
                  <a:pt x="74277" y="28575"/>
                </a:moveTo>
                <a:lnTo>
                  <a:pt x="38097" y="28575"/>
                </a:lnTo>
                <a:lnTo>
                  <a:pt x="38097" y="47625"/>
                </a:lnTo>
                <a:lnTo>
                  <a:pt x="74278" y="47625"/>
                </a:lnTo>
                <a:lnTo>
                  <a:pt x="76197" y="38100"/>
                </a:lnTo>
                <a:lnTo>
                  <a:pt x="74277" y="28575"/>
                </a:lnTo>
                <a:close/>
              </a:path>
              <a:path w="1512570" h="76200">
                <a:moveTo>
                  <a:pt x="1438033" y="28575"/>
                </a:moveTo>
                <a:lnTo>
                  <a:pt x="74277" y="28575"/>
                </a:lnTo>
                <a:lnTo>
                  <a:pt x="76194" y="38112"/>
                </a:lnTo>
                <a:lnTo>
                  <a:pt x="74278" y="47625"/>
                </a:lnTo>
                <a:lnTo>
                  <a:pt x="1438032" y="47625"/>
                </a:lnTo>
                <a:lnTo>
                  <a:pt x="1436113" y="38100"/>
                </a:lnTo>
                <a:lnTo>
                  <a:pt x="1438033" y="28575"/>
                </a:lnTo>
                <a:close/>
              </a:path>
              <a:path w="1512570" h="76200">
                <a:moveTo>
                  <a:pt x="1510391" y="28575"/>
                </a:moveTo>
                <a:lnTo>
                  <a:pt x="1474213" y="28575"/>
                </a:lnTo>
                <a:lnTo>
                  <a:pt x="1474213" y="47625"/>
                </a:lnTo>
                <a:lnTo>
                  <a:pt x="1510395" y="47625"/>
                </a:lnTo>
                <a:lnTo>
                  <a:pt x="1512310" y="38100"/>
                </a:lnTo>
                <a:lnTo>
                  <a:pt x="1510391" y="285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284982" y="6240170"/>
            <a:ext cx="1512570" cy="76200"/>
          </a:xfrm>
          <a:custGeom>
            <a:avLst/>
            <a:gdLst/>
            <a:ahLst/>
            <a:cxnLst/>
            <a:rect l="l" t="t" r="r" b="b"/>
            <a:pathLst>
              <a:path w="1512570" h="76200">
                <a:moveTo>
                  <a:pt x="38097" y="0"/>
                </a:moveTo>
                <a:lnTo>
                  <a:pt x="23250" y="2995"/>
                </a:lnTo>
                <a:lnTo>
                  <a:pt x="11140" y="11164"/>
                </a:lnTo>
                <a:lnTo>
                  <a:pt x="2984" y="23279"/>
                </a:lnTo>
                <a:lnTo>
                  <a:pt x="0" y="38112"/>
                </a:lnTo>
                <a:lnTo>
                  <a:pt x="2989" y="52936"/>
                </a:lnTo>
                <a:lnTo>
                  <a:pt x="11144" y="65043"/>
                </a:lnTo>
                <a:lnTo>
                  <a:pt x="23251" y="73206"/>
                </a:lnTo>
                <a:lnTo>
                  <a:pt x="38097" y="76200"/>
                </a:lnTo>
                <a:lnTo>
                  <a:pt x="52890" y="73206"/>
                </a:lnTo>
                <a:lnTo>
                  <a:pt x="65005" y="65041"/>
                </a:lnTo>
                <a:lnTo>
                  <a:pt x="73191" y="52931"/>
                </a:lnTo>
                <a:lnTo>
                  <a:pt x="74266" y="47625"/>
                </a:lnTo>
                <a:lnTo>
                  <a:pt x="38097" y="47625"/>
                </a:lnTo>
                <a:lnTo>
                  <a:pt x="38097" y="28575"/>
                </a:lnTo>
                <a:lnTo>
                  <a:pt x="74265" y="28575"/>
                </a:lnTo>
                <a:lnTo>
                  <a:pt x="73191" y="23274"/>
                </a:lnTo>
                <a:lnTo>
                  <a:pt x="65005" y="11163"/>
                </a:lnTo>
                <a:lnTo>
                  <a:pt x="52890" y="2995"/>
                </a:lnTo>
                <a:lnTo>
                  <a:pt x="38097" y="0"/>
                </a:lnTo>
                <a:close/>
              </a:path>
              <a:path w="1512570" h="76200">
                <a:moveTo>
                  <a:pt x="1474086" y="0"/>
                </a:moveTo>
                <a:lnTo>
                  <a:pt x="1459239" y="2995"/>
                </a:lnTo>
                <a:lnTo>
                  <a:pt x="1447129" y="11164"/>
                </a:lnTo>
                <a:lnTo>
                  <a:pt x="1438973" y="23279"/>
                </a:lnTo>
                <a:lnTo>
                  <a:pt x="1435989" y="38112"/>
                </a:lnTo>
                <a:lnTo>
                  <a:pt x="1438978" y="52936"/>
                </a:lnTo>
                <a:lnTo>
                  <a:pt x="1447133" y="65043"/>
                </a:lnTo>
                <a:lnTo>
                  <a:pt x="1459240" y="73206"/>
                </a:lnTo>
                <a:lnTo>
                  <a:pt x="1474086" y="76200"/>
                </a:lnTo>
                <a:lnTo>
                  <a:pt x="1488933" y="73206"/>
                </a:lnTo>
                <a:lnTo>
                  <a:pt x="1501043" y="65041"/>
                </a:lnTo>
                <a:lnTo>
                  <a:pt x="1509199" y="52931"/>
                </a:lnTo>
                <a:lnTo>
                  <a:pt x="1510268" y="47625"/>
                </a:lnTo>
                <a:lnTo>
                  <a:pt x="1474086" y="47625"/>
                </a:lnTo>
                <a:lnTo>
                  <a:pt x="1474086" y="28575"/>
                </a:lnTo>
                <a:lnTo>
                  <a:pt x="1510264" y="28575"/>
                </a:lnTo>
                <a:lnTo>
                  <a:pt x="1509194" y="23274"/>
                </a:lnTo>
                <a:lnTo>
                  <a:pt x="1501039" y="11163"/>
                </a:lnTo>
                <a:lnTo>
                  <a:pt x="1488932" y="2995"/>
                </a:lnTo>
                <a:lnTo>
                  <a:pt x="1474086" y="0"/>
                </a:lnTo>
                <a:close/>
              </a:path>
              <a:path w="1512570" h="76200">
                <a:moveTo>
                  <a:pt x="74265" y="28575"/>
                </a:moveTo>
                <a:lnTo>
                  <a:pt x="38097" y="28575"/>
                </a:lnTo>
                <a:lnTo>
                  <a:pt x="38097" y="47625"/>
                </a:lnTo>
                <a:lnTo>
                  <a:pt x="74266" y="47625"/>
                </a:lnTo>
                <a:lnTo>
                  <a:pt x="76197" y="38100"/>
                </a:lnTo>
                <a:lnTo>
                  <a:pt x="74265" y="28575"/>
                </a:lnTo>
                <a:close/>
              </a:path>
              <a:path w="1512570" h="76200">
                <a:moveTo>
                  <a:pt x="1437906" y="28575"/>
                </a:moveTo>
                <a:lnTo>
                  <a:pt x="74265" y="28575"/>
                </a:lnTo>
                <a:lnTo>
                  <a:pt x="76194" y="38112"/>
                </a:lnTo>
                <a:lnTo>
                  <a:pt x="74266" y="47625"/>
                </a:lnTo>
                <a:lnTo>
                  <a:pt x="1437905" y="47625"/>
                </a:lnTo>
                <a:lnTo>
                  <a:pt x="1435986" y="38100"/>
                </a:lnTo>
                <a:lnTo>
                  <a:pt x="1437906" y="28575"/>
                </a:lnTo>
                <a:close/>
              </a:path>
              <a:path w="1512570" h="76200">
                <a:moveTo>
                  <a:pt x="1510264" y="28575"/>
                </a:moveTo>
                <a:lnTo>
                  <a:pt x="1474086" y="28575"/>
                </a:lnTo>
                <a:lnTo>
                  <a:pt x="1474086" y="47625"/>
                </a:lnTo>
                <a:lnTo>
                  <a:pt x="1510268" y="47625"/>
                </a:lnTo>
                <a:lnTo>
                  <a:pt x="1512183" y="38100"/>
                </a:lnTo>
                <a:lnTo>
                  <a:pt x="1510264" y="285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326253" y="6240170"/>
            <a:ext cx="1512570" cy="76200"/>
          </a:xfrm>
          <a:custGeom>
            <a:avLst/>
            <a:gdLst/>
            <a:ahLst/>
            <a:cxnLst/>
            <a:rect l="l" t="t" r="r" b="b"/>
            <a:pathLst>
              <a:path w="1512570" h="76200">
                <a:moveTo>
                  <a:pt x="38097" y="0"/>
                </a:moveTo>
                <a:lnTo>
                  <a:pt x="23250" y="2995"/>
                </a:lnTo>
                <a:lnTo>
                  <a:pt x="11140" y="11164"/>
                </a:lnTo>
                <a:lnTo>
                  <a:pt x="2984" y="23279"/>
                </a:lnTo>
                <a:lnTo>
                  <a:pt x="0" y="38112"/>
                </a:lnTo>
                <a:lnTo>
                  <a:pt x="2989" y="52936"/>
                </a:lnTo>
                <a:lnTo>
                  <a:pt x="11144" y="65043"/>
                </a:lnTo>
                <a:lnTo>
                  <a:pt x="23251" y="73206"/>
                </a:lnTo>
                <a:lnTo>
                  <a:pt x="38097" y="76200"/>
                </a:lnTo>
                <a:lnTo>
                  <a:pt x="52890" y="73206"/>
                </a:lnTo>
                <a:lnTo>
                  <a:pt x="65005" y="65041"/>
                </a:lnTo>
                <a:lnTo>
                  <a:pt x="73191" y="52931"/>
                </a:lnTo>
                <a:lnTo>
                  <a:pt x="74266" y="47625"/>
                </a:lnTo>
                <a:lnTo>
                  <a:pt x="38097" y="47625"/>
                </a:lnTo>
                <a:lnTo>
                  <a:pt x="38097" y="28575"/>
                </a:lnTo>
                <a:lnTo>
                  <a:pt x="74265" y="28575"/>
                </a:lnTo>
                <a:lnTo>
                  <a:pt x="73191" y="23274"/>
                </a:lnTo>
                <a:lnTo>
                  <a:pt x="65005" y="11163"/>
                </a:lnTo>
                <a:lnTo>
                  <a:pt x="52890" y="2995"/>
                </a:lnTo>
                <a:lnTo>
                  <a:pt x="38097" y="0"/>
                </a:lnTo>
                <a:close/>
              </a:path>
              <a:path w="1512570" h="76200">
                <a:moveTo>
                  <a:pt x="1474086" y="0"/>
                </a:moveTo>
                <a:lnTo>
                  <a:pt x="1459239" y="2995"/>
                </a:lnTo>
                <a:lnTo>
                  <a:pt x="1447129" y="11164"/>
                </a:lnTo>
                <a:lnTo>
                  <a:pt x="1438973" y="23279"/>
                </a:lnTo>
                <a:lnTo>
                  <a:pt x="1435989" y="38112"/>
                </a:lnTo>
                <a:lnTo>
                  <a:pt x="1438978" y="52936"/>
                </a:lnTo>
                <a:lnTo>
                  <a:pt x="1447133" y="65043"/>
                </a:lnTo>
                <a:lnTo>
                  <a:pt x="1459240" y="73206"/>
                </a:lnTo>
                <a:lnTo>
                  <a:pt x="1474086" y="76200"/>
                </a:lnTo>
                <a:lnTo>
                  <a:pt x="1488933" y="73206"/>
                </a:lnTo>
                <a:lnTo>
                  <a:pt x="1501043" y="65041"/>
                </a:lnTo>
                <a:lnTo>
                  <a:pt x="1509199" y="52931"/>
                </a:lnTo>
                <a:lnTo>
                  <a:pt x="1510268" y="47625"/>
                </a:lnTo>
                <a:lnTo>
                  <a:pt x="1474086" y="47625"/>
                </a:lnTo>
                <a:lnTo>
                  <a:pt x="1474086" y="28575"/>
                </a:lnTo>
                <a:lnTo>
                  <a:pt x="1510264" y="28575"/>
                </a:lnTo>
                <a:lnTo>
                  <a:pt x="1509194" y="23274"/>
                </a:lnTo>
                <a:lnTo>
                  <a:pt x="1501039" y="11163"/>
                </a:lnTo>
                <a:lnTo>
                  <a:pt x="1488932" y="2995"/>
                </a:lnTo>
                <a:lnTo>
                  <a:pt x="1474086" y="0"/>
                </a:lnTo>
                <a:close/>
              </a:path>
              <a:path w="1512570" h="76200">
                <a:moveTo>
                  <a:pt x="74265" y="28575"/>
                </a:moveTo>
                <a:lnTo>
                  <a:pt x="38097" y="28575"/>
                </a:lnTo>
                <a:lnTo>
                  <a:pt x="38097" y="47625"/>
                </a:lnTo>
                <a:lnTo>
                  <a:pt x="74266" y="47625"/>
                </a:lnTo>
                <a:lnTo>
                  <a:pt x="76197" y="38100"/>
                </a:lnTo>
                <a:lnTo>
                  <a:pt x="74265" y="28575"/>
                </a:lnTo>
                <a:close/>
              </a:path>
              <a:path w="1512570" h="76200">
                <a:moveTo>
                  <a:pt x="1437906" y="28575"/>
                </a:moveTo>
                <a:lnTo>
                  <a:pt x="74265" y="28575"/>
                </a:lnTo>
                <a:lnTo>
                  <a:pt x="76194" y="38112"/>
                </a:lnTo>
                <a:lnTo>
                  <a:pt x="74266" y="47625"/>
                </a:lnTo>
                <a:lnTo>
                  <a:pt x="1437905" y="47625"/>
                </a:lnTo>
                <a:lnTo>
                  <a:pt x="1435986" y="38100"/>
                </a:lnTo>
                <a:lnTo>
                  <a:pt x="1437906" y="28575"/>
                </a:lnTo>
                <a:close/>
              </a:path>
              <a:path w="1512570" h="76200">
                <a:moveTo>
                  <a:pt x="1510264" y="28575"/>
                </a:moveTo>
                <a:lnTo>
                  <a:pt x="1474086" y="28575"/>
                </a:lnTo>
                <a:lnTo>
                  <a:pt x="1474086" y="47625"/>
                </a:lnTo>
                <a:lnTo>
                  <a:pt x="1510268" y="47625"/>
                </a:lnTo>
                <a:lnTo>
                  <a:pt x="1512183" y="38100"/>
                </a:lnTo>
                <a:lnTo>
                  <a:pt x="1510264" y="285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349742" y="5375442"/>
            <a:ext cx="1863725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</a:pP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打造教學與學習場景，  結合學習歷程紀錄、補  教教學、</a:t>
            </a:r>
            <a:r>
              <a:rPr sz="1400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VR</a:t>
            </a: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應用等技術</a:t>
            </a:r>
            <a:endParaRPr sz="1400">
              <a:latin typeface="Microsoft JhengHei Light"/>
              <a:cs typeface="Microsoft JhengHei Ligh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462139" y="6240170"/>
            <a:ext cx="1512570" cy="76200"/>
          </a:xfrm>
          <a:custGeom>
            <a:avLst/>
            <a:gdLst/>
            <a:ahLst/>
            <a:cxnLst/>
            <a:rect l="l" t="t" r="r" b="b"/>
            <a:pathLst>
              <a:path w="1512570" h="76200">
                <a:moveTo>
                  <a:pt x="38097" y="0"/>
                </a:moveTo>
                <a:lnTo>
                  <a:pt x="23303" y="2995"/>
                </a:lnTo>
                <a:lnTo>
                  <a:pt x="11188" y="11164"/>
                </a:lnTo>
                <a:lnTo>
                  <a:pt x="3002" y="23279"/>
                </a:lnTo>
                <a:lnTo>
                  <a:pt x="0" y="38112"/>
                </a:lnTo>
                <a:lnTo>
                  <a:pt x="3007" y="52936"/>
                </a:lnTo>
                <a:lnTo>
                  <a:pt x="11191" y="65043"/>
                </a:lnTo>
                <a:lnTo>
                  <a:pt x="23304" y="73206"/>
                </a:lnTo>
                <a:lnTo>
                  <a:pt x="38097" y="76200"/>
                </a:lnTo>
                <a:lnTo>
                  <a:pt x="52944" y="73206"/>
                </a:lnTo>
                <a:lnTo>
                  <a:pt x="65053" y="65041"/>
                </a:lnTo>
                <a:lnTo>
                  <a:pt x="73208" y="52931"/>
                </a:lnTo>
                <a:lnTo>
                  <a:pt x="74278" y="47625"/>
                </a:lnTo>
                <a:lnTo>
                  <a:pt x="38097" y="47625"/>
                </a:lnTo>
                <a:lnTo>
                  <a:pt x="38097" y="28575"/>
                </a:lnTo>
                <a:lnTo>
                  <a:pt x="74277" y="28575"/>
                </a:lnTo>
                <a:lnTo>
                  <a:pt x="73208" y="23274"/>
                </a:lnTo>
                <a:lnTo>
                  <a:pt x="65053" y="11163"/>
                </a:lnTo>
                <a:lnTo>
                  <a:pt x="52944" y="2995"/>
                </a:lnTo>
                <a:lnTo>
                  <a:pt x="38097" y="0"/>
                </a:lnTo>
                <a:close/>
              </a:path>
              <a:path w="1512570" h="76200">
                <a:moveTo>
                  <a:pt x="1474213" y="0"/>
                </a:moveTo>
                <a:lnTo>
                  <a:pt x="1459366" y="2995"/>
                </a:lnTo>
                <a:lnTo>
                  <a:pt x="1447256" y="11164"/>
                </a:lnTo>
                <a:lnTo>
                  <a:pt x="1439100" y="23279"/>
                </a:lnTo>
                <a:lnTo>
                  <a:pt x="1436115" y="38112"/>
                </a:lnTo>
                <a:lnTo>
                  <a:pt x="1439105" y="52936"/>
                </a:lnTo>
                <a:lnTo>
                  <a:pt x="1447260" y="65043"/>
                </a:lnTo>
                <a:lnTo>
                  <a:pt x="1459367" y="73206"/>
                </a:lnTo>
                <a:lnTo>
                  <a:pt x="1474213" y="76200"/>
                </a:lnTo>
                <a:lnTo>
                  <a:pt x="1489007" y="73206"/>
                </a:lnTo>
                <a:lnTo>
                  <a:pt x="1501122" y="65041"/>
                </a:lnTo>
                <a:lnTo>
                  <a:pt x="1509308" y="52931"/>
                </a:lnTo>
                <a:lnTo>
                  <a:pt x="1510384" y="47625"/>
                </a:lnTo>
                <a:lnTo>
                  <a:pt x="1474213" y="47625"/>
                </a:lnTo>
                <a:lnTo>
                  <a:pt x="1474213" y="28575"/>
                </a:lnTo>
                <a:lnTo>
                  <a:pt x="1510380" y="28575"/>
                </a:lnTo>
                <a:lnTo>
                  <a:pt x="1509303" y="23274"/>
                </a:lnTo>
                <a:lnTo>
                  <a:pt x="1501119" y="11163"/>
                </a:lnTo>
                <a:lnTo>
                  <a:pt x="1489005" y="2995"/>
                </a:lnTo>
                <a:lnTo>
                  <a:pt x="1474213" y="0"/>
                </a:lnTo>
                <a:close/>
              </a:path>
              <a:path w="1512570" h="76200">
                <a:moveTo>
                  <a:pt x="74277" y="28575"/>
                </a:moveTo>
                <a:lnTo>
                  <a:pt x="38097" y="28575"/>
                </a:lnTo>
                <a:lnTo>
                  <a:pt x="38097" y="47625"/>
                </a:lnTo>
                <a:lnTo>
                  <a:pt x="74278" y="47625"/>
                </a:lnTo>
                <a:lnTo>
                  <a:pt x="76197" y="38100"/>
                </a:lnTo>
                <a:lnTo>
                  <a:pt x="74277" y="28575"/>
                </a:lnTo>
                <a:close/>
              </a:path>
              <a:path w="1512570" h="76200">
                <a:moveTo>
                  <a:pt x="1438033" y="28575"/>
                </a:moveTo>
                <a:lnTo>
                  <a:pt x="74277" y="28575"/>
                </a:lnTo>
                <a:lnTo>
                  <a:pt x="76194" y="38112"/>
                </a:lnTo>
                <a:lnTo>
                  <a:pt x="74278" y="47625"/>
                </a:lnTo>
                <a:lnTo>
                  <a:pt x="1438032" y="47625"/>
                </a:lnTo>
                <a:lnTo>
                  <a:pt x="1436113" y="38100"/>
                </a:lnTo>
                <a:lnTo>
                  <a:pt x="1438033" y="28575"/>
                </a:lnTo>
                <a:close/>
              </a:path>
              <a:path w="1512570" h="76200">
                <a:moveTo>
                  <a:pt x="1510380" y="28575"/>
                </a:moveTo>
                <a:lnTo>
                  <a:pt x="1474213" y="28575"/>
                </a:lnTo>
                <a:lnTo>
                  <a:pt x="1474213" y="47625"/>
                </a:lnTo>
                <a:lnTo>
                  <a:pt x="1510384" y="47625"/>
                </a:lnTo>
                <a:lnTo>
                  <a:pt x="1512310" y="38100"/>
                </a:lnTo>
                <a:lnTo>
                  <a:pt x="1510380" y="285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0319766" y="5375442"/>
            <a:ext cx="1809114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</a:pPr>
            <a:r>
              <a:rPr sz="1400" b="0" dirty="0">
                <a:solidFill>
                  <a:srgbClr val="252525"/>
                </a:solidFill>
                <a:latin typeface="Microsoft JhengHei Light"/>
                <a:cs typeface="Microsoft JhengHei Light"/>
              </a:rPr>
              <a:t>打造運動休閒場景，結  合運動管理、機能衣、  機能鞋、穿戴式等技術</a:t>
            </a:r>
            <a:endParaRPr sz="1400">
              <a:latin typeface="Microsoft JhengHei Light"/>
              <a:cs typeface="Microsoft JhengHei Light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0431909" y="6240170"/>
            <a:ext cx="1512570" cy="76200"/>
          </a:xfrm>
          <a:custGeom>
            <a:avLst/>
            <a:gdLst/>
            <a:ahLst/>
            <a:cxnLst/>
            <a:rect l="l" t="t" r="r" b="b"/>
            <a:pathLst>
              <a:path w="1512570" h="76200">
                <a:moveTo>
                  <a:pt x="38097" y="0"/>
                </a:moveTo>
                <a:lnTo>
                  <a:pt x="23250" y="2995"/>
                </a:lnTo>
                <a:lnTo>
                  <a:pt x="11140" y="11164"/>
                </a:lnTo>
                <a:lnTo>
                  <a:pt x="2984" y="23279"/>
                </a:lnTo>
                <a:lnTo>
                  <a:pt x="0" y="38112"/>
                </a:lnTo>
                <a:lnTo>
                  <a:pt x="2989" y="52936"/>
                </a:lnTo>
                <a:lnTo>
                  <a:pt x="11144" y="65043"/>
                </a:lnTo>
                <a:lnTo>
                  <a:pt x="23251" y="73206"/>
                </a:lnTo>
                <a:lnTo>
                  <a:pt x="38097" y="76200"/>
                </a:lnTo>
                <a:lnTo>
                  <a:pt x="52890" y="73206"/>
                </a:lnTo>
                <a:lnTo>
                  <a:pt x="65005" y="65041"/>
                </a:lnTo>
                <a:lnTo>
                  <a:pt x="73191" y="52931"/>
                </a:lnTo>
                <a:lnTo>
                  <a:pt x="74266" y="47625"/>
                </a:lnTo>
                <a:lnTo>
                  <a:pt x="38097" y="47625"/>
                </a:lnTo>
                <a:lnTo>
                  <a:pt x="38097" y="28575"/>
                </a:lnTo>
                <a:lnTo>
                  <a:pt x="74265" y="28575"/>
                </a:lnTo>
                <a:lnTo>
                  <a:pt x="73191" y="23274"/>
                </a:lnTo>
                <a:lnTo>
                  <a:pt x="65005" y="11163"/>
                </a:lnTo>
                <a:lnTo>
                  <a:pt x="52890" y="2995"/>
                </a:lnTo>
                <a:lnTo>
                  <a:pt x="38097" y="0"/>
                </a:lnTo>
                <a:close/>
              </a:path>
              <a:path w="1512570" h="76200">
                <a:moveTo>
                  <a:pt x="1474086" y="0"/>
                </a:moveTo>
                <a:lnTo>
                  <a:pt x="1459239" y="2995"/>
                </a:lnTo>
                <a:lnTo>
                  <a:pt x="1447129" y="11164"/>
                </a:lnTo>
                <a:lnTo>
                  <a:pt x="1438973" y="23279"/>
                </a:lnTo>
                <a:lnTo>
                  <a:pt x="1435989" y="38112"/>
                </a:lnTo>
                <a:lnTo>
                  <a:pt x="1438978" y="52936"/>
                </a:lnTo>
                <a:lnTo>
                  <a:pt x="1447133" y="65043"/>
                </a:lnTo>
                <a:lnTo>
                  <a:pt x="1459240" y="73206"/>
                </a:lnTo>
                <a:lnTo>
                  <a:pt x="1474086" y="76200"/>
                </a:lnTo>
                <a:lnTo>
                  <a:pt x="1488933" y="73206"/>
                </a:lnTo>
                <a:lnTo>
                  <a:pt x="1501043" y="65041"/>
                </a:lnTo>
                <a:lnTo>
                  <a:pt x="1509199" y="52931"/>
                </a:lnTo>
                <a:lnTo>
                  <a:pt x="1510268" y="47625"/>
                </a:lnTo>
                <a:lnTo>
                  <a:pt x="1474086" y="47625"/>
                </a:lnTo>
                <a:lnTo>
                  <a:pt x="1474086" y="28575"/>
                </a:lnTo>
                <a:lnTo>
                  <a:pt x="1510264" y="28575"/>
                </a:lnTo>
                <a:lnTo>
                  <a:pt x="1509194" y="23274"/>
                </a:lnTo>
                <a:lnTo>
                  <a:pt x="1501039" y="11163"/>
                </a:lnTo>
                <a:lnTo>
                  <a:pt x="1488932" y="2995"/>
                </a:lnTo>
                <a:lnTo>
                  <a:pt x="1474086" y="0"/>
                </a:lnTo>
                <a:close/>
              </a:path>
              <a:path w="1512570" h="76200">
                <a:moveTo>
                  <a:pt x="74265" y="28575"/>
                </a:moveTo>
                <a:lnTo>
                  <a:pt x="38097" y="28575"/>
                </a:lnTo>
                <a:lnTo>
                  <a:pt x="38097" y="47625"/>
                </a:lnTo>
                <a:lnTo>
                  <a:pt x="74266" y="47625"/>
                </a:lnTo>
                <a:lnTo>
                  <a:pt x="76197" y="38100"/>
                </a:lnTo>
                <a:lnTo>
                  <a:pt x="74265" y="28575"/>
                </a:lnTo>
                <a:close/>
              </a:path>
              <a:path w="1512570" h="76200">
                <a:moveTo>
                  <a:pt x="1437906" y="28575"/>
                </a:moveTo>
                <a:lnTo>
                  <a:pt x="74265" y="28575"/>
                </a:lnTo>
                <a:lnTo>
                  <a:pt x="76194" y="38112"/>
                </a:lnTo>
                <a:lnTo>
                  <a:pt x="74266" y="47625"/>
                </a:lnTo>
                <a:lnTo>
                  <a:pt x="1437905" y="47625"/>
                </a:lnTo>
                <a:lnTo>
                  <a:pt x="1435986" y="38100"/>
                </a:lnTo>
                <a:lnTo>
                  <a:pt x="1437906" y="28575"/>
                </a:lnTo>
                <a:close/>
              </a:path>
              <a:path w="1512570" h="76200">
                <a:moveTo>
                  <a:pt x="1510264" y="28575"/>
                </a:moveTo>
                <a:lnTo>
                  <a:pt x="1474086" y="28575"/>
                </a:lnTo>
                <a:lnTo>
                  <a:pt x="1474086" y="47625"/>
                </a:lnTo>
                <a:lnTo>
                  <a:pt x="1510268" y="47625"/>
                </a:lnTo>
                <a:lnTo>
                  <a:pt x="1512183" y="38100"/>
                </a:lnTo>
                <a:lnTo>
                  <a:pt x="1510264" y="285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2732925"/>
            <a:ext cx="1943100" cy="1170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993900" y="2732925"/>
            <a:ext cx="1958086" cy="11700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96563" y="2732925"/>
            <a:ext cx="2101215" cy="11700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146800" y="2734703"/>
            <a:ext cx="2021840" cy="11700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202168" y="2732925"/>
            <a:ext cx="2112772" cy="117003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353040" y="2734703"/>
            <a:ext cx="1838959" cy="117003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85012" y="2331465"/>
            <a:ext cx="836294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solidFill>
                  <a:srgbClr val="252525"/>
                </a:solidFill>
                <a:latin typeface="Microsoft JhengHei"/>
                <a:cs typeface="Microsoft JhengHei"/>
              </a:rPr>
              <a:t>智慧商店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50050" y="2288032"/>
            <a:ext cx="1591945" cy="349250"/>
          </a:xfrm>
          <a:custGeom>
            <a:avLst/>
            <a:gdLst/>
            <a:ahLst/>
            <a:cxnLst/>
            <a:rect l="l" t="t" r="r" b="b"/>
            <a:pathLst>
              <a:path w="1591945" h="349250">
                <a:moveTo>
                  <a:pt x="58153" y="0"/>
                </a:moveTo>
                <a:lnTo>
                  <a:pt x="1533283" y="0"/>
                </a:lnTo>
                <a:lnTo>
                  <a:pt x="1555927" y="4570"/>
                </a:lnTo>
                <a:lnTo>
                  <a:pt x="1574415" y="17033"/>
                </a:lnTo>
                <a:lnTo>
                  <a:pt x="1586879" y="35522"/>
                </a:lnTo>
                <a:lnTo>
                  <a:pt x="1591449" y="58165"/>
                </a:lnTo>
                <a:lnTo>
                  <a:pt x="1591449" y="348868"/>
                </a:lnTo>
                <a:lnTo>
                  <a:pt x="0" y="348868"/>
                </a:lnTo>
                <a:lnTo>
                  <a:pt x="0" y="58165"/>
                </a:lnTo>
                <a:lnTo>
                  <a:pt x="4569" y="35522"/>
                </a:lnTo>
                <a:lnTo>
                  <a:pt x="17032" y="17033"/>
                </a:lnTo>
                <a:lnTo>
                  <a:pt x="35516" y="4570"/>
                </a:lnTo>
                <a:lnTo>
                  <a:pt x="58153" y="0"/>
                </a:lnTo>
                <a:close/>
              </a:path>
            </a:pathLst>
          </a:custGeom>
          <a:ln w="28575">
            <a:solidFill>
              <a:srgbClr val="F47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854321" y="1803019"/>
            <a:ext cx="497205" cy="349250"/>
          </a:xfrm>
          <a:custGeom>
            <a:avLst/>
            <a:gdLst/>
            <a:ahLst/>
            <a:cxnLst/>
            <a:rect l="l" t="t" r="r" b="b"/>
            <a:pathLst>
              <a:path w="497204" h="349250">
                <a:moveTo>
                  <a:pt x="244093" y="68325"/>
                </a:moveTo>
                <a:lnTo>
                  <a:pt x="69723" y="197357"/>
                </a:lnTo>
                <a:lnTo>
                  <a:pt x="69723" y="341629"/>
                </a:lnTo>
                <a:lnTo>
                  <a:pt x="78486" y="349250"/>
                </a:lnTo>
                <a:lnTo>
                  <a:pt x="209168" y="349250"/>
                </a:lnTo>
                <a:lnTo>
                  <a:pt x="209168" y="242950"/>
                </a:lnTo>
                <a:lnTo>
                  <a:pt x="427100" y="242950"/>
                </a:lnTo>
                <a:lnTo>
                  <a:pt x="427100" y="197357"/>
                </a:lnTo>
                <a:lnTo>
                  <a:pt x="244093" y="68325"/>
                </a:lnTo>
                <a:close/>
              </a:path>
              <a:path w="497204" h="349250">
                <a:moveTo>
                  <a:pt x="427100" y="242950"/>
                </a:moveTo>
                <a:lnTo>
                  <a:pt x="287654" y="242950"/>
                </a:lnTo>
                <a:lnTo>
                  <a:pt x="287654" y="349250"/>
                </a:lnTo>
                <a:lnTo>
                  <a:pt x="418464" y="349250"/>
                </a:lnTo>
                <a:lnTo>
                  <a:pt x="427100" y="341629"/>
                </a:lnTo>
                <a:lnTo>
                  <a:pt x="427100" y="242950"/>
                </a:lnTo>
                <a:close/>
              </a:path>
              <a:path w="497204" h="349250">
                <a:moveTo>
                  <a:pt x="248411" y="1873"/>
                </a:moveTo>
                <a:lnTo>
                  <a:pt x="235858" y="3278"/>
                </a:lnTo>
                <a:lnTo>
                  <a:pt x="226567" y="7492"/>
                </a:lnTo>
                <a:lnTo>
                  <a:pt x="0" y="174625"/>
                </a:lnTo>
                <a:lnTo>
                  <a:pt x="0" y="182244"/>
                </a:lnTo>
                <a:lnTo>
                  <a:pt x="17399" y="204977"/>
                </a:lnTo>
                <a:lnTo>
                  <a:pt x="34798" y="204977"/>
                </a:lnTo>
                <a:lnTo>
                  <a:pt x="244093" y="45465"/>
                </a:lnTo>
                <a:lnTo>
                  <a:pt x="326173" y="45465"/>
                </a:lnTo>
                <a:lnTo>
                  <a:pt x="270255" y="7492"/>
                </a:lnTo>
                <a:lnTo>
                  <a:pt x="260965" y="3278"/>
                </a:lnTo>
                <a:lnTo>
                  <a:pt x="248411" y="1873"/>
                </a:lnTo>
                <a:close/>
              </a:path>
              <a:path w="497204" h="349250">
                <a:moveTo>
                  <a:pt x="326173" y="45465"/>
                </a:moveTo>
                <a:lnTo>
                  <a:pt x="244093" y="45465"/>
                </a:lnTo>
                <a:lnTo>
                  <a:pt x="462025" y="204977"/>
                </a:lnTo>
                <a:lnTo>
                  <a:pt x="479425" y="204977"/>
                </a:lnTo>
                <a:lnTo>
                  <a:pt x="496824" y="182244"/>
                </a:lnTo>
                <a:lnTo>
                  <a:pt x="496824" y="174625"/>
                </a:lnTo>
                <a:lnTo>
                  <a:pt x="427100" y="121411"/>
                </a:lnTo>
                <a:lnTo>
                  <a:pt x="427100" y="60705"/>
                </a:lnTo>
                <a:lnTo>
                  <a:pt x="348614" y="60705"/>
                </a:lnTo>
                <a:lnTo>
                  <a:pt x="326173" y="45465"/>
                </a:lnTo>
                <a:close/>
              </a:path>
              <a:path w="497204" h="349250">
                <a:moveTo>
                  <a:pt x="427100" y="0"/>
                </a:moveTo>
                <a:lnTo>
                  <a:pt x="348614" y="0"/>
                </a:lnTo>
                <a:lnTo>
                  <a:pt x="348614" y="60705"/>
                </a:lnTo>
                <a:lnTo>
                  <a:pt x="427100" y="60705"/>
                </a:lnTo>
                <a:lnTo>
                  <a:pt x="427100" y="0"/>
                </a:lnTo>
                <a:close/>
              </a:path>
            </a:pathLst>
          </a:custGeom>
          <a:solidFill>
            <a:srgbClr val="F47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586989" y="2331465"/>
            <a:ext cx="836294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solidFill>
                  <a:srgbClr val="252525"/>
                </a:solidFill>
                <a:latin typeface="Microsoft JhengHei"/>
                <a:cs typeface="Microsoft JhengHei"/>
              </a:rPr>
              <a:t>智慧醫療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201036" y="2288032"/>
            <a:ext cx="1591945" cy="349250"/>
          </a:xfrm>
          <a:custGeom>
            <a:avLst/>
            <a:gdLst/>
            <a:ahLst/>
            <a:cxnLst/>
            <a:rect l="l" t="t" r="r" b="b"/>
            <a:pathLst>
              <a:path w="1591945" h="349250">
                <a:moveTo>
                  <a:pt x="58165" y="0"/>
                </a:moveTo>
                <a:lnTo>
                  <a:pt x="1533271" y="0"/>
                </a:lnTo>
                <a:lnTo>
                  <a:pt x="1555914" y="4570"/>
                </a:lnTo>
                <a:lnTo>
                  <a:pt x="1574403" y="17033"/>
                </a:lnTo>
                <a:lnTo>
                  <a:pt x="1586866" y="35522"/>
                </a:lnTo>
                <a:lnTo>
                  <a:pt x="1591437" y="58165"/>
                </a:lnTo>
                <a:lnTo>
                  <a:pt x="1591437" y="348868"/>
                </a:lnTo>
                <a:lnTo>
                  <a:pt x="0" y="348868"/>
                </a:lnTo>
                <a:lnTo>
                  <a:pt x="0" y="58165"/>
                </a:lnTo>
                <a:lnTo>
                  <a:pt x="4570" y="35522"/>
                </a:lnTo>
                <a:lnTo>
                  <a:pt x="17033" y="17033"/>
                </a:lnTo>
                <a:lnTo>
                  <a:pt x="35522" y="4570"/>
                </a:lnTo>
                <a:lnTo>
                  <a:pt x="58165" y="0"/>
                </a:lnTo>
                <a:close/>
              </a:path>
            </a:pathLst>
          </a:custGeom>
          <a:ln w="28574">
            <a:solidFill>
              <a:srgbClr val="29B8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690617" y="2331465"/>
            <a:ext cx="836294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solidFill>
                  <a:srgbClr val="252525"/>
                </a:solidFill>
                <a:latin typeface="Microsoft JhengHei"/>
                <a:cs typeface="Microsoft JhengHei"/>
              </a:rPr>
              <a:t>智慧家庭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304410" y="2288032"/>
            <a:ext cx="1591945" cy="349250"/>
          </a:xfrm>
          <a:custGeom>
            <a:avLst/>
            <a:gdLst/>
            <a:ahLst/>
            <a:cxnLst/>
            <a:rect l="l" t="t" r="r" b="b"/>
            <a:pathLst>
              <a:path w="1591945" h="349250">
                <a:moveTo>
                  <a:pt x="58165" y="0"/>
                </a:moveTo>
                <a:lnTo>
                  <a:pt x="1533398" y="0"/>
                </a:lnTo>
                <a:lnTo>
                  <a:pt x="1555968" y="4570"/>
                </a:lnTo>
                <a:lnTo>
                  <a:pt x="1574418" y="17033"/>
                </a:lnTo>
                <a:lnTo>
                  <a:pt x="1586868" y="35522"/>
                </a:lnTo>
                <a:lnTo>
                  <a:pt x="1591437" y="58165"/>
                </a:lnTo>
                <a:lnTo>
                  <a:pt x="1591437" y="348868"/>
                </a:lnTo>
                <a:lnTo>
                  <a:pt x="0" y="348868"/>
                </a:lnTo>
                <a:lnTo>
                  <a:pt x="0" y="58165"/>
                </a:lnTo>
                <a:lnTo>
                  <a:pt x="4570" y="35522"/>
                </a:lnTo>
                <a:lnTo>
                  <a:pt x="17033" y="17033"/>
                </a:lnTo>
                <a:lnTo>
                  <a:pt x="35522" y="4570"/>
                </a:lnTo>
                <a:lnTo>
                  <a:pt x="58165" y="0"/>
                </a:lnTo>
                <a:close/>
              </a:path>
            </a:pathLst>
          </a:custGeom>
          <a:ln w="28574">
            <a:solidFill>
              <a:srgbClr val="F8D2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6028" y="1803006"/>
            <a:ext cx="678408" cy="50356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61844" y="1739519"/>
            <a:ext cx="767359" cy="4931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743192" y="2372105"/>
            <a:ext cx="836294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智慧交通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396101" y="2340864"/>
            <a:ext cx="1513840" cy="325120"/>
          </a:xfrm>
          <a:custGeom>
            <a:avLst/>
            <a:gdLst/>
            <a:ahLst/>
            <a:cxnLst/>
            <a:rect l="l" t="t" r="r" b="b"/>
            <a:pathLst>
              <a:path w="1513840" h="325119">
                <a:moveTo>
                  <a:pt x="54101" y="0"/>
                </a:moveTo>
                <a:lnTo>
                  <a:pt x="1459738" y="0"/>
                </a:lnTo>
                <a:lnTo>
                  <a:pt x="1480835" y="4256"/>
                </a:lnTo>
                <a:lnTo>
                  <a:pt x="1498028" y="15859"/>
                </a:lnTo>
                <a:lnTo>
                  <a:pt x="1509601" y="33057"/>
                </a:lnTo>
                <a:lnTo>
                  <a:pt x="1513840" y="54101"/>
                </a:lnTo>
                <a:lnTo>
                  <a:pt x="1513840" y="324738"/>
                </a:lnTo>
                <a:lnTo>
                  <a:pt x="0" y="324738"/>
                </a:lnTo>
                <a:lnTo>
                  <a:pt x="0" y="54101"/>
                </a:lnTo>
                <a:lnTo>
                  <a:pt x="4256" y="33057"/>
                </a:lnTo>
                <a:lnTo>
                  <a:pt x="15859" y="15859"/>
                </a:lnTo>
                <a:lnTo>
                  <a:pt x="33057" y="4256"/>
                </a:lnTo>
                <a:lnTo>
                  <a:pt x="54101" y="0"/>
                </a:lnTo>
                <a:close/>
              </a:path>
            </a:pathLst>
          </a:custGeom>
          <a:ln w="28575">
            <a:solidFill>
              <a:srgbClr val="84CAC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8744457" y="2372105"/>
            <a:ext cx="836294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智慧學習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8396985" y="2340864"/>
            <a:ext cx="1513840" cy="325120"/>
          </a:xfrm>
          <a:custGeom>
            <a:avLst/>
            <a:gdLst/>
            <a:ahLst/>
            <a:cxnLst/>
            <a:rect l="l" t="t" r="r" b="b"/>
            <a:pathLst>
              <a:path w="1513840" h="325119">
                <a:moveTo>
                  <a:pt x="54102" y="0"/>
                </a:moveTo>
                <a:lnTo>
                  <a:pt x="1459738" y="0"/>
                </a:lnTo>
                <a:lnTo>
                  <a:pt x="1480835" y="4256"/>
                </a:lnTo>
                <a:lnTo>
                  <a:pt x="1498028" y="15859"/>
                </a:lnTo>
                <a:lnTo>
                  <a:pt x="1509601" y="33057"/>
                </a:lnTo>
                <a:lnTo>
                  <a:pt x="1513840" y="54101"/>
                </a:lnTo>
                <a:lnTo>
                  <a:pt x="1513840" y="324738"/>
                </a:lnTo>
                <a:lnTo>
                  <a:pt x="0" y="324738"/>
                </a:lnTo>
                <a:lnTo>
                  <a:pt x="0" y="54101"/>
                </a:lnTo>
                <a:lnTo>
                  <a:pt x="4256" y="33057"/>
                </a:lnTo>
                <a:lnTo>
                  <a:pt x="15859" y="15859"/>
                </a:lnTo>
                <a:lnTo>
                  <a:pt x="33057" y="4256"/>
                </a:lnTo>
                <a:lnTo>
                  <a:pt x="54102" y="0"/>
                </a:lnTo>
                <a:close/>
              </a:path>
            </a:pathLst>
          </a:custGeom>
          <a:ln w="28575">
            <a:solidFill>
              <a:srgbClr val="F8D2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0745469" y="2372105"/>
            <a:ext cx="836294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252525"/>
                </a:solidFill>
                <a:latin typeface="Microsoft JhengHei"/>
                <a:cs typeface="Microsoft JhengHei"/>
              </a:rPr>
              <a:t>智慧休閒</a:t>
            </a:r>
            <a:endParaRPr sz="1600">
              <a:latin typeface="Microsoft JhengHei"/>
              <a:cs typeface="Microsoft JhengHe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0397870" y="2340864"/>
            <a:ext cx="1513840" cy="325120"/>
          </a:xfrm>
          <a:custGeom>
            <a:avLst/>
            <a:gdLst/>
            <a:ahLst/>
            <a:cxnLst/>
            <a:rect l="l" t="t" r="r" b="b"/>
            <a:pathLst>
              <a:path w="1513840" h="325119">
                <a:moveTo>
                  <a:pt x="54101" y="0"/>
                </a:moveTo>
                <a:lnTo>
                  <a:pt x="1459737" y="0"/>
                </a:lnTo>
                <a:lnTo>
                  <a:pt x="1480835" y="4256"/>
                </a:lnTo>
                <a:lnTo>
                  <a:pt x="1498028" y="15859"/>
                </a:lnTo>
                <a:lnTo>
                  <a:pt x="1509601" y="33057"/>
                </a:lnTo>
                <a:lnTo>
                  <a:pt x="1513839" y="54101"/>
                </a:lnTo>
                <a:lnTo>
                  <a:pt x="1513839" y="324738"/>
                </a:lnTo>
                <a:lnTo>
                  <a:pt x="0" y="324738"/>
                </a:lnTo>
                <a:lnTo>
                  <a:pt x="0" y="54101"/>
                </a:lnTo>
                <a:lnTo>
                  <a:pt x="4256" y="33057"/>
                </a:lnTo>
                <a:lnTo>
                  <a:pt x="15859" y="15859"/>
                </a:lnTo>
                <a:lnTo>
                  <a:pt x="33057" y="4256"/>
                </a:lnTo>
                <a:lnTo>
                  <a:pt x="54101" y="0"/>
                </a:lnTo>
                <a:close/>
              </a:path>
            </a:pathLst>
          </a:custGeom>
          <a:ln w="28575">
            <a:solidFill>
              <a:srgbClr val="F47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916411" y="1829689"/>
            <a:ext cx="440690" cy="377190"/>
          </a:xfrm>
          <a:custGeom>
            <a:avLst/>
            <a:gdLst/>
            <a:ahLst/>
            <a:cxnLst/>
            <a:rect l="l" t="t" r="r" b="b"/>
            <a:pathLst>
              <a:path w="440690" h="377189">
                <a:moveTo>
                  <a:pt x="430150" y="66421"/>
                </a:moveTo>
                <a:lnTo>
                  <a:pt x="368935" y="66421"/>
                </a:lnTo>
                <a:lnTo>
                  <a:pt x="155321" y="288289"/>
                </a:lnTo>
                <a:lnTo>
                  <a:pt x="155321" y="365887"/>
                </a:lnTo>
                <a:lnTo>
                  <a:pt x="161798" y="371348"/>
                </a:lnTo>
                <a:lnTo>
                  <a:pt x="168275" y="376936"/>
                </a:lnTo>
                <a:lnTo>
                  <a:pt x="174752" y="376936"/>
                </a:lnTo>
                <a:lnTo>
                  <a:pt x="181229" y="371348"/>
                </a:lnTo>
                <a:lnTo>
                  <a:pt x="245999" y="310388"/>
                </a:lnTo>
                <a:lnTo>
                  <a:pt x="380990" y="310388"/>
                </a:lnTo>
                <a:lnTo>
                  <a:pt x="430150" y="66421"/>
                </a:lnTo>
                <a:close/>
              </a:path>
              <a:path w="440690" h="377189">
                <a:moveTo>
                  <a:pt x="380990" y="310388"/>
                </a:moveTo>
                <a:lnTo>
                  <a:pt x="245999" y="310388"/>
                </a:lnTo>
                <a:lnTo>
                  <a:pt x="355981" y="349250"/>
                </a:lnTo>
                <a:lnTo>
                  <a:pt x="368935" y="349250"/>
                </a:lnTo>
                <a:lnTo>
                  <a:pt x="368935" y="343662"/>
                </a:lnTo>
                <a:lnTo>
                  <a:pt x="375412" y="343662"/>
                </a:lnTo>
                <a:lnTo>
                  <a:pt x="375412" y="338074"/>
                </a:lnTo>
                <a:lnTo>
                  <a:pt x="380990" y="310388"/>
                </a:lnTo>
                <a:close/>
              </a:path>
              <a:path w="440690" h="377189">
                <a:moveTo>
                  <a:pt x="433705" y="0"/>
                </a:moveTo>
                <a:lnTo>
                  <a:pt x="414274" y="0"/>
                </a:lnTo>
                <a:lnTo>
                  <a:pt x="6477" y="199516"/>
                </a:lnTo>
                <a:lnTo>
                  <a:pt x="0" y="205105"/>
                </a:lnTo>
                <a:lnTo>
                  <a:pt x="0" y="221741"/>
                </a:lnTo>
                <a:lnTo>
                  <a:pt x="6477" y="227202"/>
                </a:lnTo>
                <a:lnTo>
                  <a:pt x="103632" y="260476"/>
                </a:lnTo>
                <a:lnTo>
                  <a:pt x="368935" y="66421"/>
                </a:lnTo>
                <a:lnTo>
                  <a:pt x="430150" y="66421"/>
                </a:lnTo>
                <a:lnTo>
                  <a:pt x="440182" y="16637"/>
                </a:lnTo>
                <a:lnTo>
                  <a:pt x="440182" y="5461"/>
                </a:lnTo>
                <a:lnTo>
                  <a:pt x="433705" y="0"/>
                </a:lnTo>
                <a:close/>
              </a:path>
            </a:pathLst>
          </a:custGeom>
          <a:solidFill>
            <a:srgbClr val="F47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031605" y="1945894"/>
            <a:ext cx="193040" cy="243840"/>
          </a:xfrm>
          <a:custGeom>
            <a:avLst/>
            <a:gdLst/>
            <a:ahLst/>
            <a:cxnLst/>
            <a:rect l="l" t="t" r="r" b="b"/>
            <a:pathLst>
              <a:path w="193040" h="243839">
                <a:moveTo>
                  <a:pt x="192659" y="0"/>
                </a:moveTo>
                <a:lnTo>
                  <a:pt x="0" y="0"/>
                </a:lnTo>
                <a:lnTo>
                  <a:pt x="0" y="243331"/>
                </a:lnTo>
                <a:lnTo>
                  <a:pt x="192659" y="243331"/>
                </a:lnTo>
                <a:lnTo>
                  <a:pt x="192659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006967" y="1932749"/>
            <a:ext cx="262890" cy="0"/>
          </a:xfrm>
          <a:custGeom>
            <a:avLst/>
            <a:gdLst/>
            <a:ahLst/>
            <a:cxnLst/>
            <a:rect l="l" t="t" r="r" b="b"/>
            <a:pathLst>
              <a:path w="262890">
                <a:moveTo>
                  <a:pt x="0" y="0"/>
                </a:moveTo>
                <a:lnTo>
                  <a:pt x="262381" y="0"/>
                </a:lnTo>
              </a:path>
            </a:pathLst>
          </a:custGeom>
          <a:ln w="26289">
            <a:solidFill>
              <a:srgbClr val="FFD9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179559" y="1794255"/>
            <a:ext cx="267970" cy="392430"/>
          </a:xfrm>
          <a:custGeom>
            <a:avLst/>
            <a:gdLst/>
            <a:ahLst/>
            <a:cxnLst/>
            <a:rect l="l" t="t" r="r" b="b"/>
            <a:pathLst>
              <a:path w="267970" h="392430">
                <a:moveTo>
                  <a:pt x="263423" y="112268"/>
                </a:moveTo>
                <a:lnTo>
                  <a:pt x="187960" y="112268"/>
                </a:lnTo>
                <a:lnTo>
                  <a:pt x="187890" y="116554"/>
                </a:lnTo>
                <a:lnTo>
                  <a:pt x="184878" y="137128"/>
                </a:lnTo>
                <a:lnTo>
                  <a:pt x="181594" y="158178"/>
                </a:lnTo>
                <a:lnTo>
                  <a:pt x="177905" y="179228"/>
                </a:lnTo>
                <a:lnTo>
                  <a:pt x="173609" y="200279"/>
                </a:lnTo>
                <a:lnTo>
                  <a:pt x="171576" y="207772"/>
                </a:lnTo>
                <a:lnTo>
                  <a:pt x="163449" y="207772"/>
                </a:lnTo>
                <a:lnTo>
                  <a:pt x="149322" y="209240"/>
                </a:lnTo>
                <a:lnTo>
                  <a:pt x="106299" y="217170"/>
                </a:lnTo>
                <a:lnTo>
                  <a:pt x="69469" y="243332"/>
                </a:lnTo>
                <a:lnTo>
                  <a:pt x="67437" y="248920"/>
                </a:lnTo>
                <a:lnTo>
                  <a:pt x="65405" y="252730"/>
                </a:lnTo>
                <a:lnTo>
                  <a:pt x="63373" y="258318"/>
                </a:lnTo>
                <a:lnTo>
                  <a:pt x="60737" y="272647"/>
                </a:lnTo>
                <a:lnTo>
                  <a:pt x="59055" y="287512"/>
                </a:lnTo>
                <a:lnTo>
                  <a:pt x="58515" y="302734"/>
                </a:lnTo>
                <a:lnTo>
                  <a:pt x="59310" y="318198"/>
                </a:lnTo>
                <a:lnTo>
                  <a:pt x="59658" y="332212"/>
                </a:lnTo>
                <a:lnTo>
                  <a:pt x="63373" y="374396"/>
                </a:lnTo>
                <a:lnTo>
                  <a:pt x="83482" y="391987"/>
                </a:lnTo>
                <a:lnTo>
                  <a:pt x="93980" y="391160"/>
                </a:lnTo>
                <a:lnTo>
                  <a:pt x="102340" y="388108"/>
                </a:lnTo>
                <a:lnTo>
                  <a:pt x="108569" y="382270"/>
                </a:lnTo>
                <a:lnTo>
                  <a:pt x="112107" y="374336"/>
                </a:lnTo>
                <a:lnTo>
                  <a:pt x="112395" y="364998"/>
                </a:lnTo>
                <a:lnTo>
                  <a:pt x="110109" y="341407"/>
                </a:lnTo>
                <a:lnTo>
                  <a:pt x="109349" y="318135"/>
                </a:lnTo>
                <a:lnTo>
                  <a:pt x="110109" y="294989"/>
                </a:lnTo>
                <a:lnTo>
                  <a:pt x="112274" y="272647"/>
                </a:lnTo>
                <a:lnTo>
                  <a:pt x="112395" y="262001"/>
                </a:lnTo>
                <a:lnTo>
                  <a:pt x="164635" y="262001"/>
                </a:lnTo>
                <a:lnTo>
                  <a:pt x="171323" y="261556"/>
                </a:lnTo>
                <a:lnTo>
                  <a:pt x="224663" y="247015"/>
                </a:lnTo>
                <a:lnTo>
                  <a:pt x="247142" y="213360"/>
                </a:lnTo>
                <a:lnTo>
                  <a:pt x="256676" y="168878"/>
                </a:lnTo>
                <a:lnTo>
                  <a:pt x="261477" y="133604"/>
                </a:lnTo>
                <a:lnTo>
                  <a:pt x="263423" y="112268"/>
                </a:lnTo>
                <a:close/>
              </a:path>
              <a:path w="267970" h="392430">
                <a:moveTo>
                  <a:pt x="164635" y="262001"/>
                </a:moveTo>
                <a:lnTo>
                  <a:pt x="116459" y="262001"/>
                </a:lnTo>
                <a:lnTo>
                  <a:pt x="143974" y="263374"/>
                </a:lnTo>
                <a:lnTo>
                  <a:pt x="164635" y="262001"/>
                </a:lnTo>
                <a:close/>
              </a:path>
              <a:path w="267970" h="392430">
                <a:moveTo>
                  <a:pt x="36830" y="0"/>
                </a:moveTo>
                <a:lnTo>
                  <a:pt x="27610" y="8485"/>
                </a:lnTo>
                <a:lnTo>
                  <a:pt x="18415" y="17113"/>
                </a:lnTo>
                <a:lnTo>
                  <a:pt x="9219" y="26074"/>
                </a:lnTo>
                <a:lnTo>
                  <a:pt x="0" y="35560"/>
                </a:lnTo>
                <a:lnTo>
                  <a:pt x="2032" y="37465"/>
                </a:lnTo>
                <a:lnTo>
                  <a:pt x="4191" y="39370"/>
                </a:lnTo>
                <a:lnTo>
                  <a:pt x="16404" y="49478"/>
                </a:lnTo>
                <a:lnTo>
                  <a:pt x="40927" y="70409"/>
                </a:lnTo>
                <a:lnTo>
                  <a:pt x="53213" y="80518"/>
                </a:lnTo>
                <a:lnTo>
                  <a:pt x="55245" y="82423"/>
                </a:lnTo>
                <a:lnTo>
                  <a:pt x="55245" y="86106"/>
                </a:lnTo>
                <a:lnTo>
                  <a:pt x="54048" y="96266"/>
                </a:lnTo>
                <a:lnTo>
                  <a:pt x="56721" y="104140"/>
                </a:lnTo>
                <a:lnTo>
                  <a:pt x="63228" y="109537"/>
                </a:lnTo>
                <a:lnTo>
                  <a:pt x="73533" y="112268"/>
                </a:lnTo>
                <a:lnTo>
                  <a:pt x="82434" y="114768"/>
                </a:lnTo>
                <a:lnTo>
                  <a:pt x="90932" y="116554"/>
                </a:lnTo>
                <a:lnTo>
                  <a:pt x="99429" y="117625"/>
                </a:lnTo>
                <a:lnTo>
                  <a:pt x="108331" y="117983"/>
                </a:lnTo>
                <a:lnTo>
                  <a:pt x="123275" y="120054"/>
                </a:lnTo>
                <a:lnTo>
                  <a:pt x="137874" y="120745"/>
                </a:lnTo>
                <a:lnTo>
                  <a:pt x="152497" y="120054"/>
                </a:lnTo>
                <a:lnTo>
                  <a:pt x="167513" y="117983"/>
                </a:lnTo>
                <a:lnTo>
                  <a:pt x="179832" y="114173"/>
                </a:lnTo>
                <a:lnTo>
                  <a:pt x="187960" y="112268"/>
                </a:lnTo>
                <a:lnTo>
                  <a:pt x="263423" y="112268"/>
                </a:lnTo>
                <a:lnTo>
                  <a:pt x="264729" y="97948"/>
                </a:lnTo>
                <a:lnTo>
                  <a:pt x="266356" y="77337"/>
                </a:lnTo>
                <a:lnTo>
                  <a:pt x="137858" y="77337"/>
                </a:lnTo>
                <a:lnTo>
                  <a:pt x="122555" y="76708"/>
                </a:lnTo>
                <a:lnTo>
                  <a:pt x="115250" y="75382"/>
                </a:lnTo>
                <a:lnTo>
                  <a:pt x="108315" y="74199"/>
                </a:lnTo>
                <a:lnTo>
                  <a:pt x="101355" y="73350"/>
                </a:lnTo>
                <a:lnTo>
                  <a:pt x="93980" y="73025"/>
                </a:lnTo>
                <a:lnTo>
                  <a:pt x="98044" y="69215"/>
                </a:lnTo>
                <a:lnTo>
                  <a:pt x="100075" y="69215"/>
                </a:lnTo>
                <a:lnTo>
                  <a:pt x="102108" y="67437"/>
                </a:lnTo>
                <a:lnTo>
                  <a:pt x="100075" y="65532"/>
                </a:lnTo>
                <a:lnTo>
                  <a:pt x="100075" y="63627"/>
                </a:lnTo>
                <a:lnTo>
                  <a:pt x="98044" y="61722"/>
                </a:lnTo>
                <a:lnTo>
                  <a:pt x="100075" y="59944"/>
                </a:lnTo>
                <a:lnTo>
                  <a:pt x="102108" y="58039"/>
                </a:lnTo>
                <a:lnTo>
                  <a:pt x="104267" y="56134"/>
                </a:lnTo>
                <a:lnTo>
                  <a:pt x="36830" y="0"/>
                </a:lnTo>
                <a:close/>
              </a:path>
              <a:path w="267970" h="392430">
                <a:moveTo>
                  <a:pt x="234950" y="28067"/>
                </a:moveTo>
                <a:lnTo>
                  <a:pt x="196088" y="48641"/>
                </a:lnTo>
                <a:lnTo>
                  <a:pt x="194056" y="56134"/>
                </a:lnTo>
                <a:lnTo>
                  <a:pt x="187960" y="59944"/>
                </a:lnTo>
                <a:lnTo>
                  <a:pt x="181864" y="65532"/>
                </a:lnTo>
                <a:lnTo>
                  <a:pt x="167703" y="72261"/>
                </a:lnTo>
                <a:lnTo>
                  <a:pt x="152971" y="76025"/>
                </a:lnTo>
                <a:lnTo>
                  <a:pt x="137858" y="77337"/>
                </a:lnTo>
                <a:lnTo>
                  <a:pt x="266356" y="77337"/>
                </a:lnTo>
                <a:lnTo>
                  <a:pt x="267589" y="61722"/>
                </a:lnTo>
                <a:lnTo>
                  <a:pt x="267589" y="56134"/>
                </a:lnTo>
                <a:lnTo>
                  <a:pt x="262774" y="46497"/>
                </a:lnTo>
                <a:lnTo>
                  <a:pt x="255079" y="37909"/>
                </a:lnTo>
                <a:lnTo>
                  <a:pt x="245479" y="31416"/>
                </a:lnTo>
                <a:lnTo>
                  <a:pt x="234950" y="28067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300082" y="1947798"/>
            <a:ext cx="177800" cy="233679"/>
          </a:xfrm>
          <a:custGeom>
            <a:avLst/>
            <a:gdLst/>
            <a:ahLst/>
            <a:cxnLst/>
            <a:rect l="l" t="t" r="r" b="b"/>
            <a:pathLst>
              <a:path w="177800" h="233680">
                <a:moveTo>
                  <a:pt x="79756" y="149478"/>
                </a:moveTo>
                <a:lnTo>
                  <a:pt x="67437" y="149478"/>
                </a:lnTo>
                <a:lnTo>
                  <a:pt x="67437" y="201802"/>
                </a:lnTo>
                <a:lnTo>
                  <a:pt x="65405" y="203708"/>
                </a:lnTo>
                <a:lnTo>
                  <a:pt x="63373" y="203708"/>
                </a:lnTo>
                <a:lnTo>
                  <a:pt x="38862" y="218566"/>
                </a:lnTo>
                <a:lnTo>
                  <a:pt x="36830" y="227964"/>
                </a:lnTo>
                <a:lnTo>
                  <a:pt x="40894" y="233552"/>
                </a:lnTo>
                <a:lnTo>
                  <a:pt x="49412" y="230106"/>
                </a:lnTo>
                <a:lnTo>
                  <a:pt x="56807" y="225361"/>
                </a:lnTo>
                <a:lnTo>
                  <a:pt x="63307" y="219640"/>
                </a:lnTo>
                <a:lnTo>
                  <a:pt x="69469" y="212978"/>
                </a:lnTo>
                <a:lnTo>
                  <a:pt x="107638" y="212978"/>
                </a:lnTo>
                <a:lnTo>
                  <a:pt x="106299" y="209296"/>
                </a:lnTo>
                <a:lnTo>
                  <a:pt x="98171" y="207390"/>
                </a:lnTo>
                <a:lnTo>
                  <a:pt x="94107" y="205486"/>
                </a:lnTo>
                <a:lnTo>
                  <a:pt x="87884" y="203708"/>
                </a:lnTo>
                <a:lnTo>
                  <a:pt x="79756" y="201802"/>
                </a:lnTo>
                <a:lnTo>
                  <a:pt x="79756" y="149478"/>
                </a:lnTo>
                <a:close/>
              </a:path>
              <a:path w="177800" h="233680">
                <a:moveTo>
                  <a:pt x="107638" y="212978"/>
                </a:moveTo>
                <a:lnTo>
                  <a:pt x="69469" y="212978"/>
                </a:lnTo>
                <a:lnTo>
                  <a:pt x="72717" y="220122"/>
                </a:lnTo>
                <a:lnTo>
                  <a:pt x="76692" y="225361"/>
                </a:lnTo>
                <a:lnTo>
                  <a:pt x="82167" y="229552"/>
                </a:lnTo>
                <a:lnTo>
                  <a:pt x="89916" y="233552"/>
                </a:lnTo>
                <a:lnTo>
                  <a:pt x="90028" y="229552"/>
                </a:lnTo>
                <a:lnTo>
                  <a:pt x="91948" y="224154"/>
                </a:lnTo>
                <a:lnTo>
                  <a:pt x="91948" y="220472"/>
                </a:lnTo>
                <a:lnTo>
                  <a:pt x="106299" y="220472"/>
                </a:lnTo>
                <a:lnTo>
                  <a:pt x="108331" y="214884"/>
                </a:lnTo>
                <a:lnTo>
                  <a:pt x="107638" y="212978"/>
                </a:lnTo>
                <a:close/>
              </a:path>
              <a:path w="177800" h="233680">
                <a:moveTo>
                  <a:pt x="106299" y="220472"/>
                </a:moveTo>
                <a:lnTo>
                  <a:pt x="94107" y="220472"/>
                </a:lnTo>
                <a:lnTo>
                  <a:pt x="96139" y="222376"/>
                </a:lnTo>
                <a:lnTo>
                  <a:pt x="102235" y="222376"/>
                </a:lnTo>
                <a:lnTo>
                  <a:pt x="104267" y="224154"/>
                </a:lnTo>
                <a:lnTo>
                  <a:pt x="106299" y="224154"/>
                </a:lnTo>
                <a:lnTo>
                  <a:pt x="106299" y="220472"/>
                </a:lnTo>
                <a:close/>
              </a:path>
              <a:path w="177800" h="233680">
                <a:moveTo>
                  <a:pt x="24511" y="121412"/>
                </a:moveTo>
                <a:lnTo>
                  <a:pt x="0" y="145796"/>
                </a:lnTo>
                <a:lnTo>
                  <a:pt x="4191" y="151384"/>
                </a:lnTo>
                <a:lnTo>
                  <a:pt x="63373" y="151384"/>
                </a:lnTo>
                <a:lnTo>
                  <a:pt x="67437" y="149478"/>
                </a:lnTo>
                <a:lnTo>
                  <a:pt x="79756" y="149478"/>
                </a:lnTo>
                <a:lnTo>
                  <a:pt x="79756" y="147574"/>
                </a:lnTo>
                <a:lnTo>
                  <a:pt x="81788" y="145796"/>
                </a:lnTo>
                <a:lnTo>
                  <a:pt x="83820" y="143890"/>
                </a:lnTo>
                <a:lnTo>
                  <a:pt x="91948" y="141986"/>
                </a:lnTo>
                <a:lnTo>
                  <a:pt x="98171" y="138302"/>
                </a:lnTo>
                <a:lnTo>
                  <a:pt x="106299" y="136398"/>
                </a:lnTo>
                <a:lnTo>
                  <a:pt x="117010" y="130440"/>
                </a:lnTo>
                <a:lnTo>
                  <a:pt x="127507" y="123793"/>
                </a:lnTo>
                <a:lnTo>
                  <a:pt x="129795" y="122128"/>
                </a:lnTo>
                <a:lnTo>
                  <a:pt x="41021" y="122128"/>
                </a:lnTo>
                <a:lnTo>
                  <a:pt x="24511" y="121412"/>
                </a:lnTo>
                <a:close/>
              </a:path>
              <a:path w="177800" h="233680">
                <a:moveTo>
                  <a:pt x="171703" y="0"/>
                </a:moveTo>
                <a:lnTo>
                  <a:pt x="165608" y="1904"/>
                </a:lnTo>
                <a:lnTo>
                  <a:pt x="155321" y="3810"/>
                </a:lnTo>
                <a:lnTo>
                  <a:pt x="149225" y="11302"/>
                </a:lnTo>
                <a:lnTo>
                  <a:pt x="149225" y="20574"/>
                </a:lnTo>
                <a:lnTo>
                  <a:pt x="147986" y="30087"/>
                </a:lnTo>
                <a:lnTo>
                  <a:pt x="146938" y="39242"/>
                </a:lnTo>
                <a:lnTo>
                  <a:pt x="136193" y="77497"/>
                </a:lnTo>
                <a:lnTo>
                  <a:pt x="108606" y="106810"/>
                </a:lnTo>
                <a:lnTo>
                  <a:pt x="72517" y="119322"/>
                </a:lnTo>
                <a:lnTo>
                  <a:pt x="41021" y="122128"/>
                </a:lnTo>
                <a:lnTo>
                  <a:pt x="129795" y="122128"/>
                </a:lnTo>
                <a:lnTo>
                  <a:pt x="157997" y="93666"/>
                </a:lnTo>
                <a:lnTo>
                  <a:pt x="175768" y="43052"/>
                </a:lnTo>
                <a:lnTo>
                  <a:pt x="177800" y="3810"/>
                </a:lnTo>
                <a:lnTo>
                  <a:pt x="171703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343135" y="1728723"/>
            <a:ext cx="85725" cy="78105"/>
          </a:xfrm>
          <a:custGeom>
            <a:avLst/>
            <a:gdLst/>
            <a:ahLst/>
            <a:cxnLst/>
            <a:rect l="l" t="t" r="r" b="b"/>
            <a:pathLst>
              <a:path w="85725" h="78105">
                <a:moveTo>
                  <a:pt x="42672" y="0"/>
                </a:moveTo>
                <a:lnTo>
                  <a:pt x="26574" y="2188"/>
                </a:lnTo>
                <a:lnTo>
                  <a:pt x="12954" y="10271"/>
                </a:lnTo>
                <a:lnTo>
                  <a:pt x="3524" y="22520"/>
                </a:lnTo>
                <a:lnTo>
                  <a:pt x="0" y="37211"/>
                </a:lnTo>
                <a:lnTo>
                  <a:pt x="2381" y="52708"/>
                </a:lnTo>
                <a:lnTo>
                  <a:pt x="11430" y="65277"/>
                </a:lnTo>
                <a:lnTo>
                  <a:pt x="25431" y="74037"/>
                </a:lnTo>
                <a:lnTo>
                  <a:pt x="42672" y="78104"/>
                </a:lnTo>
                <a:lnTo>
                  <a:pt x="58410" y="75136"/>
                </a:lnTo>
                <a:lnTo>
                  <a:pt x="71516" y="66928"/>
                </a:lnTo>
                <a:lnTo>
                  <a:pt x="80837" y="54530"/>
                </a:lnTo>
                <a:lnTo>
                  <a:pt x="85217" y="38988"/>
                </a:lnTo>
                <a:lnTo>
                  <a:pt x="81980" y="23520"/>
                </a:lnTo>
                <a:lnTo>
                  <a:pt x="73040" y="11160"/>
                </a:lnTo>
                <a:lnTo>
                  <a:pt x="59553" y="2966"/>
                </a:lnTo>
                <a:lnTo>
                  <a:pt x="42672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778370" y="1749767"/>
            <a:ext cx="703199" cy="59897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0" y="4076509"/>
            <a:ext cx="1979168" cy="114090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047113" y="4072572"/>
            <a:ext cx="1974468" cy="114484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089400" y="4062933"/>
            <a:ext cx="1990089" cy="11544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146800" y="4057662"/>
            <a:ext cx="2009140" cy="119353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189468" y="4031818"/>
            <a:ext cx="2113660" cy="122229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340340" y="4031843"/>
            <a:ext cx="1851659" cy="118557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72200" y="2989468"/>
            <a:ext cx="5638801" cy="26407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29209" indent="-342900">
              <a:lnSpc>
                <a:spcPct val="156400"/>
              </a:lnSpc>
              <a:buFont typeface="Wingdings" panose="05000000000000000000" pitchFamily="2" charset="2"/>
              <a:buChar char="n"/>
            </a:pPr>
            <a:r>
              <a:rPr sz="2200" b="1" spc="-5" dirty="0" err="1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篩選標準</a:t>
            </a:r>
            <a:r>
              <a:rPr sz="2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：(1)技術創新性 (2)</a:t>
            </a:r>
            <a:r>
              <a:rPr sz="22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主題切合度</a:t>
            </a:r>
            <a:r>
              <a:rPr sz="2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 </a:t>
            </a:r>
            <a:r>
              <a:rPr sz="2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(3)展示效果與實品包裝</a:t>
            </a:r>
            <a:r>
              <a:rPr sz="2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。</a:t>
            </a:r>
            <a:endParaRPr sz="2200" b="1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marL="355600" marR="5080" indent="-342900">
              <a:lnSpc>
                <a:spcPct val="156300"/>
              </a:lnSpc>
              <a:buFont typeface="Wingdings" panose="05000000000000000000" pitchFamily="2" charset="2"/>
              <a:buChar char="n"/>
            </a:pPr>
            <a:r>
              <a:rPr sz="2200" b="1" spc="-5" dirty="0" err="1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補助機制</a:t>
            </a:r>
            <a:r>
              <a:rPr sz="22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：</a:t>
            </a:r>
            <a:r>
              <a:rPr sz="2200" b="1" spc="-5" dirty="0" err="1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依地區提供差旅及展品貨運補助</a:t>
            </a:r>
            <a:r>
              <a:rPr sz="2200" b="1" spc="-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，</a:t>
            </a:r>
            <a:r>
              <a:rPr lang="zh-TW" altLang="en-US" sz="2200" b="1" spc="-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北部區域補助</a:t>
            </a:r>
            <a:r>
              <a:rPr lang="zh-TW" altLang="en-US" sz="2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每</a:t>
            </a:r>
            <a:r>
              <a:rPr lang="zh-TW" altLang="en-US" sz="2200" b="1" spc="-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案 </a:t>
            </a:r>
            <a:r>
              <a:rPr lang="en-US" altLang="zh-TW" sz="2200" b="1" spc="-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NTD.  10,000</a:t>
            </a:r>
            <a:r>
              <a:rPr lang="zh-TW" altLang="en-US" sz="2200" b="1" spc="-5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元</a:t>
            </a:r>
            <a:r>
              <a:rPr lang="zh-TW" altLang="en-US" sz="2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/>
              </a:rPr>
              <a:t>。</a:t>
            </a:r>
            <a:endParaRPr lang="en-US" altLang="zh-TW" sz="2200" b="1" spc="-5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icrosoft JhengHei Light"/>
            </a:endParaRPr>
          </a:p>
          <a:p>
            <a:pPr marL="355600" marR="5080" lvl="0" indent="-342900">
              <a:lnSpc>
                <a:spcPct val="156300"/>
              </a:lnSpc>
              <a:buFont typeface="Wingdings" panose="05000000000000000000" pitchFamily="2" charset="2"/>
              <a:buChar char="n"/>
            </a:pPr>
            <a:r>
              <a:rPr lang="zh-TW" altLang="zh-TW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參展</a:t>
            </a:r>
            <a:r>
              <a:rPr lang="zh-TW" altLang="zh-TW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費用：不須付</a:t>
            </a:r>
            <a:r>
              <a:rPr lang="zh-TW" altLang="zh-TW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費</a:t>
            </a:r>
            <a:endParaRPr sz="2200" b="1" dirty="0">
              <a:latin typeface="微軟正黑體" panose="020B0604030504040204" pitchFamily="34" charset="-120"/>
              <a:ea typeface="微軟正黑體" panose="020B0604030504040204" pitchFamily="34" charset="-120"/>
              <a:cs typeface="Microsoft JhengHei Ligh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技術篩選</a:t>
            </a:r>
          </a:p>
        </p:txBody>
      </p:sp>
      <p:sp>
        <p:nvSpPr>
          <p:cNvPr id="4" name="object 4"/>
          <p:cNvSpPr/>
          <p:nvPr/>
        </p:nvSpPr>
        <p:spPr>
          <a:xfrm>
            <a:off x="2463291" y="1803400"/>
            <a:ext cx="3347847" cy="30697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19801" y="1752599"/>
            <a:ext cx="5791200" cy="4262195"/>
          </a:xfrm>
          <a:custGeom>
            <a:avLst/>
            <a:gdLst/>
            <a:ahLst/>
            <a:cxnLst/>
            <a:rect l="l" t="t" r="r" b="b"/>
            <a:pathLst>
              <a:path w="3890645" h="3105150">
                <a:moveTo>
                  <a:pt x="0" y="300736"/>
                </a:moveTo>
                <a:lnTo>
                  <a:pt x="3935" y="251949"/>
                </a:lnTo>
                <a:lnTo>
                  <a:pt x="15329" y="205670"/>
                </a:lnTo>
                <a:lnTo>
                  <a:pt x="33563" y="162519"/>
                </a:lnTo>
                <a:lnTo>
                  <a:pt x="58017" y="123114"/>
                </a:lnTo>
                <a:lnTo>
                  <a:pt x="88074" y="88074"/>
                </a:lnTo>
                <a:lnTo>
                  <a:pt x="123114" y="58017"/>
                </a:lnTo>
                <a:lnTo>
                  <a:pt x="162519" y="33563"/>
                </a:lnTo>
                <a:lnTo>
                  <a:pt x="205670" y="15329"/>
                </a:lnTo>
                <a:lnTo>
                  <a:pt x="251949" y="3935"/>
                </a:lnTo>
                <a:lnTo>
                  <a:pt x="300735" y="0"/>
                </a:lnTo>
                <a:lnTo>
                  <a:pt x="3589401" y="0"/>
                </a:lnTo>
                <a:lnTo>
                  <a:pt x="3638187" y="3935"/>
                </a:lnTo>
                <a:lnTo>
                  <a:pt x="3684466" y="15329"/>
                </a:lnTo>
                <a:lnTo>
                  <a:pt x="3727617" y="33563"/>
                </a:lnTo>
                <a:lnTo>
                  <a:pt x="3767022" y="58017"/>
                </a:lnTo>
                <a:lnTo>
                  <a:pt x="3802062" y="88074"/>
                </a:lnTo>
                <a:lnTo>
                  <a:pt x="3832119" y="123114"/>
                </a:lnTo>
                <a:lnTo>
                  <a:pt x="3856573" y="162519"/>
                </a:lnTo>
                <a:lnTo>
                  <a:pt x="3874807" y="205670"/>
                </a:lnTo>
                <a:lnTo>
                  <a:pt x="3886201" y="251949"/>
                </a:lnTo>
                <a:lnTo>
                  <a:pt x="3890136" y="300736"/>
                </a:lnTo>
                <a:lnTo>
                  <a:pt x="3890136" y="2804414"/>
                </a:lnTo>
                <a:lnTo>
                  <a:pt x="3886201" y="2853200"/>
                </a:lnTo>
                <a:lnTo>
                  <a:pt x="3874807" y="2899479"/>
                </a:lnTo>
                <a:lnTo>
                  <a:pt x="3856573" y="2942630"/>
                </a:lnTo>
                <a:lnTo>
                  <a:pt x="3832119" y="2982035"/>
                </a:lnTo>
                <a:lnTo>
                  <a:pt x="3802062" y="3017075"/>
                </a:lnTo>
                <a:lnTo>
                  <a:pt x="3767022" y="3047132"/>
                </a:lnTo>
                <a:lnTo>
                  <a:pt x="3727617" y="3071586"/>
                </a:lnTo>
                <a:lnTo>
                  <a:pt x="3684466" y="3089820"/>
                </a:lnTo>
                <a:lnTo>
                  <a:pt x="3638187" y="3101214"/>
                </a:lnTo>
                <a:lnTo>
                  <a:pt x="3589401" y="3105150"/>
                </a:lnTo>
                <a:lnTo>
                  <a:pt x="300735" y="3105150"/>
                </a:lnTo>
                <a:lnTo>
                  <a:pt x="251949" y="3101214"/>
                </a:lnTo>
                <a:lnTo>
                  <a:pt x="205670" y="3089820"/>
                </a:lnTo>
                <a:lnTo>
                  <a:pt x="162519" y="3071586"/>
                </a:lnTo>
                <a:lnTo>
                  <a:pt x="123114" y="3047132"/>
                </a:lnTo>
                <a:lnTo>
                  <a:pt x="88074" y="3017075"/>
                </a:lnTo>
                <a:lnTo>
                  <a:pt x="58017" y="2982035"/>
                </a:lnTo>
                <a:lnTo>
                  <a:pt x="33563" y="2942630"/>
                </a:lnTo>
                <a:lnTo>
                  <a:pt x="15329" y="2899479"/>
                </a:lnTo>
                <a:lnTo>
                  <a:pt x="3935" y="2853200"/>
                </a:lnTo>
                <a:lnTo>
                  <a:pt x="0" y="2804414"/>
                </a:lnTo>
                <a:lnTo>
                  <a:pt x="0" y="300736"/>
                </a:lnTo>
                <a:close/>
              </a:path>
            </a:pathLst>
          </a:custGeom>
          <a:ln w="76200">
            <a:solidFill>
              <a:srgbClr val="9EC90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860294" y="2749422"/>
            <a:ext cx="1445895" cy="1070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404040"/>
                </a:solidFill>
                <a:latin typeface="Microsoft JhengHei"/>
                <a:cs typeface="Microsoft JhengHei"/>
              </a:rPr>
              <a:t>評選機制</a:t>
            </a:r>
            <a:endParaRPr sz="28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630"/>
              </a:spcBef>
            </a:pPr>
            <a:r>
              <a:rPr sz="2800" b="1" spc="-5" dirty="0">
                <a:solidFill>
                  <a:srgbClr val="404040"/>
                </a:solidFill>
                <a:latin typeface="Microsoft JhengHei"/>
                <a:cs typeface="Microsoft JhengHei"/>
              </a:rPr>
              <a:t>符合主題</a:t>
            </a:r>
            <a:endParaRPr sz="2800">
              <a:latin typeface="Microsoft JhengHei"/>
              <a:cs typeface="Microsoft JhengHe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401815" y="2851910"/>
            <a:ext cx="4875785" cy="45719"/>
          </a:xfrm>
          <a:custGeom>
            <a:avLst/>
            <a:gdLst/>
            <a:ahLst/>
            <a:cxnLst/>
            <a:rect l="l" t="t" r="r" b="b"/>
            <a:pathLst>
              <a:path w="3769995" h="14605">
                <a:moveTo>
                  <a:pt x="0" y="0"/>
                </a:moveTo>
                <a:lnTo>
                  <a:pt x="3769994" y="14224"/>
                </a:lnTo>
              </a:path>
            </a:pathLst>
          </a:custGeom>
          <a:ln w="76200">
            <a:solidFill>
              <a:srgbClr val="887C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877050" y="2031619"/>
            <a:ext cx="2821940" cy="678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b="1" dirty="0">
                <a:solidFill>
                  <a:srgbClr val="404040"/>
                </a:solidFill>
                <a:latin typeface="Microsoft JhengHei"/>
                <a:cs typeface="Microsoft JhengHei"/>
              </a:rPr>
              <a:t>情境體驗區</a:t>
            </a:r>
            <a:endParaRPr sz="440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79856" y="1673098"/>
            <a:ext cx="1524635" cy="1427480"/>
          </a:xfrm>
          <a:custGeom>
            <a:avLst/>
            <a:gdLst/>
            <a:ahLst/>
            <a:cxnLst/>
            <a:rect l="l" t="t" r="r" b="b"/>
            <a:pathLst>
              <a:path w="1524635" h="1427480">
                <a:moveTo>
                  <a:pt x="762254" y="0"/>
                </a:moveTo>
                <a:lnTo>
                  <a:pt x="712132" y="1517"/>
                </a:lnTo>
                <a:lnTo>
                  <a:pt x="662877" y="6007"/>
                </a:lnTo>
                <a:lnTo>
                  <a:pt x="614589" y="13375"/>
                </a:lnTo>
                <a:lnTo>
                  <a:pt x="567367" y="23527"/>
                </a:lnTo>
                <a:lnTo>
                  <a:pt x="521313" y="36370"/>
                </a:lnTo>
                <a:lnTo>
                  <a:pt x="476527" y="51810"/>
                </a:lnTo>
                <a:lnTo>
                  <a:pt x="433108" y="69751"/>
                </a:lnTo>
                <a:lnTo>
                  <a:pt x="391158" y="90101"/>
                </a:lnTo>
                <a:lnTo>
                  <a:pt x="350777" y="112766"/>
                </a:lnTo>
                <a:lnTo>
                  <a:pt x="312066" y="137651"/>
                </a:lnTo>
                <a:lnTo>
                  <a:pt x="275124" y="164663"/>
                </a:lnTo>
                <a:lnTo>
                  <a:pt x="240053" y="193707"/>
                </a:lnTo>
                <a:lnTo>
                  <a:pt x="206952" y="224690"/>
                </a:lnTo>
                <a:lnTo>
                  <a:pt x="175922" y="257517"/>
                </a:lnTo>
                <a:lnTo>
                  <a:pt x="147063" y="292095"/>
                </a:lnTo>
                <a:lnTo>
                  <a:pt x="120477" y="328330"/>
                </a:lnTo>
                <a:lnTo>
                  <a:pt x="96263" y="366127"/>
                </a:lnTo>
                <a:lnTo>
                  <a:pt x="74521" y="405394"/>
                </a:lnTo>
                <a:lnTo>
                  <a:pt x="55352" y="446034"/>
                </a:lnTo>
                <a:lnTo>
                  <a:pt x="38857" y="487956"/>
                </a:lnTo>
                <a:lnTo>
                  <a:pt x="25136" y="531064"/>
                </a:lnTo>
                <a:lnTo>
                  <a:pt x="14290" y="575265"/>
                </a:lnTo>
                <a:lnTo>
                  <a:pt x="6418" y="620465"/>
                </a:lnTo>
                <a:lnTo>
                  <a:pt x="1621" y="666570"/>
                </a:lnTo>
                <a:lnTo>
                  <a:pt x="0" y="713486"/>
                </a:lnTo>
                <a:lnTo>
                  <a:pt x="1621" y="760387"/>
                </a:lnTo>
                <a:lnTo>
                  <a:pt x="6418" y="806480"/>
                </a:lnTo>
                <a:lnTo>
                  <a:pt x="14290" y="851670"/>
                </a:lnTo>
                <a:lnTo>
                  <a:pt x="25136" y="895864"/>
                </a:lnTo>
                <a:lnTo>
                  <a:pt x="38857" y="938966"/>
                </a:lnTo>
                <a:lnTo>
                  <a:pt x="55352" y="980884"/>
                </a:lnTo>
                <a:lnTo>
                  <a:pt x="74521" y="1021522"/>
                </a:lnTo>
                <a:lnTo>
                  <a:pt x="96263" y="1060787"/>
                </a:lnTo>
                <a:lnTo>
                  <a:pt x="120477" y="1098585"/>
                </a:lnTo>
                <a:lnTo>
                  <a:pt x="147063" y="1134821"/>
                </a:lnTo>
                <a:lnTo>
                  <a:pt x="175922" y="1169401"/>
                </a:lnTo>
                <a:lnTo>
                  <a:pt x="206952" y="1202232"/>
                </a:lnTo>
                <a:lnTo>
                  <a:pt x="240053" y="1233218"/>
                </a:lnTo>
                <a:lnTo>
                  <a:pt x="275124" y="1262267"/>
                </a:lnTo>
                <a:lnTo>
                  <a:pt x="312066" y="1289283"/>
                </a:lnTo>
                <a:lnTo>
                  <a:pt x="350777" y="1314173"/>
                </a:lnTo>
                <a:lnTo>
                  <a:pt x="391158" y="1336843"/>
                </a:lnTo>
                <a:lnTo>
                  <a:pt x="433108" y="1357198"/>
                </a:lnTo>
                <a:lnTo>
                  <a:pt x="476527" y="1375145"/>
                </a:lnTo>
                <a:lnTo>
                  <a:pt x="521313" y="1390589"/>
                </a:lnTo>
                <a:lnTo>
                  <a:pt x="567367" y="1403435"/>
                </a:lnTo>
                <a:lnTo>
                  <a:pt x="614589" y="1413591"/>
                </a:lnTo>
                <a:lnTo>
                  <a:pt x="662877" y="1420962"/>
                </a:lnTo>
                <a:lnTo>
                  <a:pt x="712132" y="1425453"/>
                </a:lnTo>
                <a:lnTo>
                  <a:pt x="762254" y="1426972"/>
                </a:lnTo>
                <a:lnTo>
                  <a:pt x="812360" y="1425453"/>
                </a:lnTo>
                <a:lnTo>
                  <a:pt x="861601" y="1420962"/>
                </a:lnTo>
                <a:lnTo>
                  <a:pt x="909878" y="1413591"/>
                </a:lnTo>
                <a:lnTo>
                  <a:pt x="957088" y="1403435"/>
                </a:lnTo>
                <a:lnTo>
                  <a:pt x="1003132" y="1390589"/>
                </a:lnTo>
                <a:lnTo>
                  <a:pt x="1047909" y="1375145"/>
                </a:lnTo>
                <a:lnTo>
                  <a:pt x="1091319" y="1357198"/>
                </a:lnTo>
                <a:lnTo>
                  <a:pt x="1133262" y="1336843"/>
                </a:lnTo>
                <a:lnTo>
                  <a:pt x="1173636" y="1314173"/>
                </a:lnTo>
                <a:lnTo>
                  <a:pt x="1212342" y="1289283"/>
                </a:lnTo>
                <a:lnTo>
                  <a:pt x="1249278" y="1262267"/>
                </a:lnTo>
                <a:lnTo>
                  <a:pt x="1284345" y="1233218"/>
                </a:lnTo>
                <a:lnTo>
                  <a:pt x="1317442" y="1202232"/>
                </a:lnTo>
                <a:lnTo>
                  <a:pt x="1348469" y="1169401"/>
                </a:lnTo>
                <a:lnTo>
                  <a:pt x="1377325" y="1134821"/>
                </a:lnTo>
                <a:lnTo>
                  <a:pt x="1403909" y="1098585"/>
                </a:lnTo>
                <a:lnTo>
                  <a:pt x="1428122" y="1060787"/>
                </a:lnTo>
                <a:lnTo>
                  <a:pt x="1449862" y="1021522"/>
                </a:lnTo>
                <a:lnTo>
                  <a:pt x="1469029" y="980884"/>
                </a:lnTo>
                <a:lnTo>
                  <a:pt x="1485524" y="938966"/>
                </a:lnTo>
                <a:lnTo>
                  <a:pt x="1499244" y="895864"/>
                </a:lnTo>
                <a:lnTo>
                  <a:pt x="1510091" y="851670"/>
                </a:lnTo>
                <a:lnTo>
                  <a:pt x="1517962" y="806480"/>
                </a:lnTo>
                <a:lnTo>
                  <a:pt x="1522759" y="760387"/>
                </a:lnTo>
                <a:lnTo>
                  <a:pt x="1524381" y="713486"/>
                </a:lnTo>
                <a:lnTo>
                  <a:pt x="1522759" y="666570"/>
                </a:lnTo>
                <a:lnTo>
                  <a:pt x="1517962" y="620465"/>
                </a:lnTo>
                <a:lnTo>
                  <a:pt x="1510091" y="575265"/>
                </a:lnTo>
                <a:lnTo>
                  <a:pt x="1499244" y="531064"/>
                </a:lnTo>
                <a:lnTo>
                  <a:pt x="1485524" y="487956"/>
                </a:lnTo>
                <a:lnTo>
                  <a:pt x="1469029" y="446034"/>
                </a:lnTo>
                <a:lnTo>
                  <a:pt x="1449862" y="405394"/>
                </a:lnTo>
                <a:lnTo>
                  <a:pt x="1428122" y="366127"/>
                </a:lnTo>
                <a:lnTo>
                  <a:pt x="1403909" y="328330"/>
                </a:lnTo>
                <a:lnTo>
                  <a:pt x="1377325" y="292095"/>
                </a:lnTo>
                <a:lnTo>
                  <a:pt x="1348469" y="257517"/>
                </a:lnTo>
                <a:lnTo>
                  <a:pt x="1317442" y="224690"/>
                </a:lnTo>
                <a:lnTo>
                  <a:pt x="1284345" y="193707"/>
                </a:lnTo>
                <a:lnTo>
                  <a:pt x="1249278" y="164663"/>
                </a:lnTo>
                <a:lnTo>
                  <a:pt x="1212342" y="137651"/>
                </a:lnTo>
                <a:lnTo>
                  <a:pt x="1173636" y="112766"/>
                </a:lnTo>
                <a:lnTo>
                  <a:pt x="1133262" y="90101"/>
                </a:lnTo>
                <a:lnTo>
                  <a:pt x="1091319" y="69751"/>
                </a:lnTo>
                <a:lnTo>
                  <a:pt x="1047909" y="51810"/>
                </a:lnTo>
                <a:lnTo>
                  <a:pt x="1003132" y="36370"/>
                </a:lnTo>
                <a:lnTo>
                  <a:pt x="957088" y="23527"/>
                </a:lnTo>
                <a:lnTo>
                  <a:pt x="909878" y="13375"/>
                </a:lnTo>
                <a:lnTo>
                  <a:pt x="861601" y="6007"/>
                </a:lnTo>
                <a:lnTo>
                  <a:pt x="812360" y="1517"/>
                </a:lnTo>
                <a:lnTo>
                  <a:pt x="762254" y="0"/>
                </a:lnTo>
                <a:close/>
              </a:path>
            </a:pathLst>
          </a:custGeom>
          <a:solidFill>
            <a:srgbClr val="44AF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3356" y="1732533"/>
            <a:ext cx="1397635" cy="1308100"/>
          </a:xfrm>
          <a:custGeom>
            <a:avLst/>
            <a:gdLst/>
            <a:ahLst/>
            <a:cxnLst/>
            <a:rect l="l" t="t" r="r" b="b"/>
            <a:pathLst>
              <a:path w="1397635" h="1308100">
                <a:moveTo>
                  <a:pt x="698754" y="0"/>
                </a:moveTo>
                <a:lnTo>
                  <a:pt x="648846" y="1641"/>
                </a:lnTo>
                <a:lnTo>
                  <a:pt x="599887" y="6493"/>
                </a:lnTo>
                <a:lnTo>
                  <a:pt x="551994" y="14443"/>
                </a:lnTo>
                <a:lnTo>
                  <a:pt x="505285" y="25382"/>
                </a:lnTo>
                <a:lnTo>
                  <a:pt x="459878" y="39200"/>
                </a:lnTo>
                <a:lnTo>
                  <a:pt x="415892" y="55785"/>
                </a:lnTo>
                <a:lnTo>
                  <a:pt x="373445" y="75026"/>
                </a:lnTo>
                <a:lnTo>
                  <a:pt x="332655" y="96815"/>
                </a:lnTo>
                <a:lnTo>
                  <a:pt x="293640" y="121039"/>
                </a:lnTo>
                <a:lnTo>
                  <a:pt x="256518" y="147589"/>
                </a:lnTo>
                <a:lnTo>
                  <a:pt x="221408" y="176353"/>
                </a:lnTo>
                <a:lnTo>
                  <a:pt x="188427" y="207222"/>
                </a:lnTo>
                <a:lnTo>
                  <a:pt x="157695" y="240085"/>
                </a:lnTo>
                <a:lnTo>
                  <a:pt x="129328" y="274830"/>
                </a:lnTo>
                <a:lnTo>
                  <a:pt x="103446" y="311349"/>
                </a:lnTo>
                <a:lnTo>
                  <a:pt x="80166" y="349530"/>
                </a:lnTo>
                <a:lnTo>
                  <a:pt x="59606" y="389262"/>
                </a:lnTo>
                <a:lnTo>
                  <a:pt x="41885" y="430435"/>
                </a:lnTo>
                <a:lnTo>
                  <a:pt x="27122" y="472939"/>
                </a:lnTo>
                <a:lnTo>
                  <a:pt x="15433" y="516663"/>
                </a:lnTo>
                <a:lnTo>
                  <a:pt x="6938" y="561496"/>
                </a:lnTo>
                <a:lnTo>
                  <a:pt x="1754" y="607329"/>
                </a:lnTo>
                <a:lnTo>
                  <a:pt x="0" y="654050"/>
                </a:lnTo>
                <a:lnTo>
                  <a:pt x="1754" y="700754"/>
                </a:lnTo>
                <a:lnTo>
                  <a:pt x="6938" y="746572"/>
                </a:lnTo>
                <a:lnTo>
                  <a:pt x="15433" y="791392"/>
                </a:lnTo>
                <a:lnTo>
                  <a:pt x="27122" y="835104"/>
                </a:lnTo>
                <a:lnTo>
                  <a:pt x="41885" y="877598"/>
                </a:lnTo>
                <a:lnTo>
                  <a:pt x="59606" y="918761"/>
                </a:lnTo>
                <a:lnTo>
                  <a:pt x="80166" y="958485"/>
                </a:lnTo>
                <a:lnTo>
                  <a:pt x="103446" y="996658"/>
                </a:lnTo>
                <a:lnTo>
                  <a:pt x="129328" y="1033170"/>
                </a:lnTo>
                <a:lnTo>
                  <a:pt x="157695" y="1067910"/>
                </a:lnTo>
                <a:lnTo>
                  <a:pt x="188427" y="1100768"/>
                </a:lnTo>
                <a:lnTo>
                  <a:pt x="221408" y="1131633"/>
                </a:lnTo>
                <a:lnTo>
                  <a:pt x="256518" y="1160394"/>
                </a:lnTo>
                <a:lnTo>
                  <a:pt x="293640" y="1186941"/>
                </a:lnTo>
                <a:lnTo>
                  <a:pt x="332655" y="1211163"/>
                </a:lnTo>
                <a:lnTo>
                  <a:pt x="373445" y="1232949"/>
                </a:lnTo>
                <a:lnTo>
                  <a:pt x="415892" y="1252190"/>
                </a:lnTo>
                <a:lnTo>
                  <a:pt x="459878" y="1268774"/>
                </a:lnTo>
                <a:lnTo>
                  <a:pt x="505285" y="1282590"/>
                </a:lnTo>
                <a:lnTo>
                  <a:pt x="551994" y="1293529"/>
                </a:lnTo>
                <a:lnTo>
                  <a:pt x="599887" y="1301479"/>
                </a:lnTo>
                <a:lnTo>
                  <a:pt x="648846" y="1306331"/>
                </a:lnTo>
                <a:lnTo>
                  <a:pt x="698754" y="1307973"/>
                </a:lnTo>
                <a:lnTo>
                  <a:pt x="748645" y="1306331"/>
                </a:lnTo>
                <a:lnTo>
                  <a:pt x="797590" y="1301479"/>
                </a:lnTo>
                <a:lnTo>
                  <a:pt x="845470" y="1293529"/>
                </a:lnTo>
                <a:lnTo>
                  <a:pt x="892167" y="1282590"/>
                </a:lnTo>
                <a:lnTo>
                  <a:pt x="937563" y="1268774"/>
                </a:lnTo>
                <a:lnTo>
                  <a:pt x="981539" y="1252190"/>
                </a:lnTo>
                <a:lnTo>
                  <a:pt x="1023977" y="1232949"/>
                </a:lnTo>
                <a:lnTo>
                  <a:pt x="1064760" y="1211163"/>
                </a:lnTo>
                <a:lnTo>
                  <a:pt x="1103769" y="1186941"/>
                </a:lnTo>
                <a:lnTo>
                  <a:pt x="1140885" y="1160394"/>
                </a:lnTo>
                <a:lnTo>
                  <a:pt x="1175990" y="1131633"/>
                </a:lnTo>
                <a:lnTo>
                  <a:pt x="1208966" y="1100768"/>
                </a:lnTo>
                <a:lnTo>
                  <a:pt x="1239696" y="1067910"/>
                </a:lnTo>
                <a:lnTo>
                  <a:pt x="1268060" y="1033170"/>
                </a:lnTo>
                <a:lnTo>
                  <a:pt x="1293940" y="996658"/>
                </a:lnTo>
                <a:lnTo>
                  <a:pt x="1317218" y="958485"/>
                </a:lnTo>
                <a:lnTo>
                  <a:pt x="1337776" y="918761"/>
                </a:lnTo>
                <a:lnTo>
                  <a:pt x="1355496" y="877598"/>
                </a:lnTo>
                <a:lnTo>
                  <a:pt x="1370259" y="835104"/>
                </a:lnTo>
                <a:lnTo>
                  <a:pt x="1381947" y="791392"/>
                </a:lnTo>
                <a:lnTo>
                  <a:pt x="1390442" y="746572"/>
                </a:lnTo>
                <a:lnTo>
                  <a:pt x="1395626" y="700754"/>
                </a:lnTo>
                <a:lnTo>
                  <a:pt x="1397381" y="654050"/>
                </a:lnTo>
                <a:lnTo>
                  <a:pt x="1395626" y="607329"/>
                </a:lnTo>
                <a:lnTo>
                  <a:pt x="1390442" y="561496"/>
                </a:lnTo>
                <a:lnTo>
                  <a:pt x="1381947" y="516663"/>
                </a:lnTo>
                <a:lnTo>
                  <a:pt x="1370259" y="472939"/>
                </a:lnTo>
                <a:lnTo>
                  <a:pt x="1355496" y="430435"/>
                </a:lnTo>
                <a:lnTo>
                  <a:pt x="1337776" y="389262"/>
                </a:lnTo>
                <a:lnTo>
                  <a:pt x="1317218" y="349530"/>
                </a:lnTo>
                <a:lnTo>
                  <a:pt x="1293940" y="311349"/>
                </a:lnTo>
                <a:lnTo>
                  <a:pt x="1268060" y="274830"/>
                </a:lnTo>
                <a:lnTo>
                  <a:pt x="1239696" y="240085"/>
                </a:lnTo>
                <a:lnTo>
                  <a:pt x="1208966" y="207222"/>
                </a:lnTo>
                <a:lnTo>
                  <a:pt x="1175990" y="176353"/>
                </a:lnTo>
                <a:lnTo>
                  <a:pt x="1140885" y="147589"/>
                </a:lnTo>
                <a:lnTo>
                  <a:pt x="1103769" y="121039"/>
                </a:lnTo>
                <a:lnTo>
                  <a:pt x="1064760" y="96815"/>
                </a:lnTo>
                <a:lnTo>
                  <a:pt x="1023977" y="75026"/>
                </a:lnTo>
                <a:lnTo>
                  <a:pt x="981539" y="55785"/>
                </a:lnTo>
                <a:lnTo>
                  <a:pt x="937563" y="39200"/>
                </a:lnTo>
                <a:lnTo>
                  <a:pt x="892167" y="25382"/>
                </a:lnTo>
                <a:lnTo>
                  <a:pt x="845470" y="14443"/>
                </a:lnTo>
                <a:lnTo>
                  <a:pt x="797590" y="6493"/>
                </a:lnTo>
                <a:lnTo>
                  <a:pt x="748645" y="1641"/>
                </a:lnTo>
                <a:lnTo>
                  <a:pt x="6987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7392" y="1764283"/>
            <a:ext cx="1329690" cy="1244600"/>
          </a:xfrm>
          <a:custGeom>
            <a:avLst/>
            <a:gdLst/>
            <a:ahLst/>
            <a:cxnLst/>
            <a:rect l="l" t="t" r="r" b="b"/>
            <a:pathLst>
              <a:path w="1329689" h="1244600">
                <a:moveTo>
                  <a:pt x="664718" y="0"/>
                </a:moveTo>
                <a:lnTo>
                  <a:pt x="615103" y="1707"/>
                </a:lnTo>
                <a:lnTo>
                  <a:pt x="566481" y="6747"/>
                </a:lnTo>
                <a:lnTo>
                  <a:pt x="518977" y="15002"/>
                </a:lnTo>
                <a:lnTo>
                  <a:pt x="472722" y="26349"/>
                </a:lnTo>
                <a:lnTo>
                  <a:pt x="427844" y="40669"/>
                </a:lnTo>
                <a:lnTo>
                  <a:pt x="384470" y="57842"/>
                </a:lnTo>
                <a:lnTo>
                  <a:pt x="342730" y="77746"/>
                </a:lnTo>
                <a:lnTo>
                  <a:pt x="302752" y="100262"/>
                </a:lnTo>
                <a:lnTo>
                  <a:pt x="264665" y="125269"/>
                </a:lnTo>
                <a:lnTo>
                  <a:pt x="228596" y="152648"/>
                </a:lnTo>
                <a:lnTo>
                  <a:pt x="194675" y="182276"/>
                </a:lnTo>
                <a:lnTo>
                  <a:pt x="163029" y="214035"/>
                </a:lnTo>
                <a:lnTo>
                  <a:pt x="133787" y="247804"/>
                </a:lnTo>
                <a:lnTo>
                  <a:pt x="107079" y="283462"/>
                </a:lnTo>
                <a:lnTo>
                  <a:pt x="83031" y="320889"/>
                </a:lnTo>
                <a:lnTo>
                  <a:pt x="61773" y="359964"/>
                </a:lnTo>
                <a:lnTo>
                  <a:pt x="43433" y="400568"/>
                </a:lnTo>
                <a:lnTo>
                  <a:pt x="28139" y="442580"/>
                </a:lnTo>
                <a:lnTo>
                  <a:pt x="16021" y="485880"/>
                </a:lnTo>
                <a:lnTo>
                  <a:pt x="7206" y="530346"/>
                </a:lnTo>
                <a:lnTo>
                  <a:pt x="1822" y="575860"/>
                </a:lnTo>
                <a:lnTo>
                  <a:pt x="0" y="622300"/>
                </a:lnTo>
                <a:lnTo>
                  <a:pt x="1822" y="668723"/>
                </a:lnTo>
                <a:lnTo>
                  <a:pt x="7206" y="714221"/>
                </a:lnTo>
                <a:lnTo>
                  <a:pt x="16021" y="758674"/>
                </a:lnTo>
                <a:lnTo>
                  <a:pt x="28139" y="801961"/>
                </a:lnTo>
                <a:lnTo>
                  <a:pt x="43433" y="843962"/>
                </a:lnTo>
                <a:lnTo>
                  <a:pt x="61773" y="884557"/>
                </a:lnTo>
                <a:lnTo>
                  <a:pt x="83031" y="923624"/>
                </a:lnTo>
                <a:lnTo>
                  <a:pt x="107079" y="961043"/>
                </a:lnTo>
                <a:lnTo>
                  <a:pt x="133787" y="996695"/>
                </a:lnTo>
                <a:lnTo>
                  <a:pt x="163029" y="1030458"/>
                </a:lnTo>
                <a:lnTo>
                  <a:pt x="194675" y="1062212"/>
                </a:lnTo>
                <a:lnTo>
                  <a:pt x="228596" y="1091836"/>
                </a:lnTo>
                <a:lnTo>
                  <a:pt x="264665" y="1119211"/>
                </a:lnTo>
                <a:lnTo>
                  <a:pt x="302752" y="1144216"/>
                </a:lnTo>
                <a:lnTo>
                  <a:pt x="342730" y="1166730"/>
                </a:lnTo>
                <a:lnTo>
                  <a:pt x="384470" y="1186633"/>
                </a:lnTo>
                <a:lnTo>
                  <a:pt x="427844" y="1203804"/>
                </a:lnTo>
                <a:lnTo>
                  <a:pt x="472722" y="1218124"/>
                </a:lnTo>
                <a:lnTo>
                  <a:pt x="518977" y="1229471"/>
                </a:lnTo>
                <a:lnTo>
                  <a:pt x="566481" y="1237725"/>
                </a:lnTo>
                <a:lnTo>
                  <a:pt x="615103" y="1242765"/>
                </a:lnTo>
                <a:lnTo>
                  <a:pt x="664718" y="1244473"/>
                </a:lnTo>
                <a:lnTo>
                  <a:pt x="714316" y="1242765"/>
                </a:lnTo>
                <a:lnTo>
                  <a:pt x="762926" y="1237725"/>
                </a:lnTo>
                <a:lnTo>
                  <a:pt x="810419" y="1229471"/>
                </a:lnTo>
                <a:lnTo>
                  <a:pt x="856666" y="1218124"/>
                </a:lnTo>
                <a:lnTo>
                  <a:pt x="901539" y="1203804"/>
                </a:lnTo>
                <a:lnTo>
                  <a:pt x="944910" y="1186633"/>
                </a:lnTo>
                <a:lnTo>
                  <a:pt x="986648" y="1166730"/>
                </a:lnTo>
                <a:lnTo>
                  <a:pt x="1026626" y="1144216"/>
                </a:lnTo>
                <a:lnTo>
                  <a:pt x="1064716" y="1119211"/>
                </a:lnTo>
                <a:lnTo>
                  <a:pt x="1100787" y="1091836"/>
                </a:lnTo>
                <a:lnTo>
                  <a:pt x="1134713" y="1062212"/>
                </a:lnTo>
                <a:lnTo>
                  <a:pt x="1166363" y="1030458"/>
                </a:lnTo>
                <a:lnTo>
                  <a:pt x="1195610" y="996695"/>
                </a:lnTo>
                <a:lnTo>
                  <a:pt x="1222324" y="961043"/>
                </a:lnTo>
                <a:lnTo>
                  <a:pt x="1246378" y="923624"/>
                </a:lnTo>
                <a:lnTo>
                  <a:pt x="1267641" y="884557"/>
                </a:lnTo>
                <a:lnTo>
                  <a:pt x="1285987" y="843962"/>
                </a:lnTo>
                <a:lnTo>
                  <a:pt x="1301285" y="801961"/>
                </a:lnTo>
                <a:lnTo>
                  <a:pt x="1313408" y="758674"/>
                </a:lnTo>
                <a:lnTo>
                  <a:pt x="1322226" y="714221"/>
                </a:lnTo>
                <a:lnTo>
                  <a:pt x="1327612" y="668723"/>
                </a:lnTo>
                <a:lnTo>
                  <a:pt x="1329436" y="622300"/>
                </a:lnTo>
                <a:lnTo>
                  <a:pt x="1327612" y="575860"/>
                </a:lnTo>
                <a:lnTo>
                  <a:pt x="1322226" y="530346"/>
                </a:lnTo>
                <a:lnTo>
                  <a:pt x="1313408" y="485880"/>
                </a:lnTo>
                <a:lnTo>
                  <a:pt x="1301285" y="442580"/>
                </a:lnTo>
                <a:lnTo>
                  <a:pt x="1285987" y="400568"/>
                </a:lnTo>
                <a:lnTo>
                  <a:pt x="1267641" y="359964"/>
                </a:lnTo>
                <a:lnTo>
                  <a:pt x="1246378" y="320889"/>
                </a:lnTo>
                <a:lnTo>
                  <a:pt x="1222324" y="283462"/>
                </a:lnTo>
                <a:lnTo>
                  <a:pt x="1195610" y="247804"/>
                </a:lnTo>
                <a:lnTo>
                  <a:pt x="1166363" y="214035"/>
                </a:lnTo>
                <a:lnTo>
                  <a:pt x="1134713" y="182276"/>
                </a:lnTo>
                <a:lnTo>
                  <a:pt x="1100787" y="152648"/>
                </a:lnTo>
                <a:lnTo>
                  <a:pt x="1064716" y="125269"/>
                </a:lnTo>
                <a:lnTo>
                  <a:pt x="1026626" y="100262"/>
                </a:lnTo>
                <a:lnTo>
                  <a:pt x="986648" y="77746"/>
                </a:lnTo>
                <a:lnTo>
                  <a:pt x="944910" y="57842"/>
                </a:lnTo>
                <a:lnTo>
                  <a:pt x="901539" y="40669"/>
                </a:lnTo>
                <a:lnTo>
                  <a:pt x="856666" y="26349"/>
                </a:lnTo>
                <a:lnTo>
                  <a:pt x="810419" y="15002"/>
                </a:lnTo>
                <a:lnTo>
                  <a:pt x="762926" y="6747"/>
                </a:lnTo>
                <a:lnTo>
                  <a:pt x="714316" y="1707"/>
                </a:lnTo>
                <a:lnTo>
                  <a:pt x="664718" y="0"/>
                </a:lnTo>
                <a:close/>
              </a:path>
            </a:pathLst>
          </a:custGeom>
          <a:solidFill>
            <a:srgbClr val="44AF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77392" y="1764283"/>
            <a:ext cx="1329690" cy="1244600"/>
          </a:xfrm>
          <a:custGeom>
            <a:avLst/>
            <a:gdLst/>
            <a:ahLst/>
            <a:cxnLst/>
            <a:rect l="l" t="t" r="r" b="b"/>
            <a:pathLst>
              <a:path w="1329689" h="1244600">
                <a:moveTo>
                  <a:pt x="0" y="622300"/>
                </a:moveTo>
                <a:lnTo>
                  <a:pt x="1822" y="575860"/>
                </a:lnTo>
                <a:lnTo>
                  <a:pt x="7206" y="530346"/>
                </a:lnTo>
                <a:lnTo>
                  <a:pt x="16021" y="485880"/>
                </a:lnTo>
                <a:lnTo>
                  <a:pt x="28139" y="442580"/>
                </a:lnTo>
                <a:lnTo>
                  <a:pt x="43433" y="400568"/>
                </a:lnTo>
                <a:lnTo>
                  <a:pt x="61773" y="359964"/>
                </a:lnTo>
                <a:lnTo>
                  <a:pt x="83031" y="320889"/>
                </a:lnTo>
                <a:lnTo>
                  <a:pt x="107079" y="283462"/>
                </a:lnTo>
                <a:lnTo>
                  <a:pt x="133787" y="247804"/>
                </a:lnTo>
                <a:lnTo>
                  <a:pt x="163029" y="214035"/>
                </a:lnTo>
                <a:lnTo>
                  <a:pt x="194675" y="182276"/>
                </a:lnTo>
                <a:lnTo>
                  <a:pt x="228596" y="152648"/>
                </a:lnTo>
                <a:lnTo>
                  <a:pt x="264665" y="125269"/>
                </a:lnTo>
                <a:lnTo>
                  <a:pt x="302752" y="100262"/>
                </a:lnTo>
                <a:lnTo>
                  <a:pt x="342730" y="77746"/>
                </a:lnTo>
                <a:lnTo>
                  <a:pt x="384470" y="57842"/>
                </a:lnTo>
                <a:lnTo>
                  <a:pt x="427844" y="40669"/>
                </a:lnTo>
                <a:lnTo>
                  <a:pt x="472722" y="26349"/>
                </a:lnTo>
                <a:lnTo>
                  <a:pt x="518977" y="15002"/>
                </a:lnTo>
                <a:lnTo>
                  <a:pt x="566481" y="6747"/>
                </a:lnTo>
                <a:lnTo>
                  <a:pt x="615103" y="1707"/>
                </a:lnTo>
                <a:lnTo>
                  <a:pt x="664718" y="0"/>
                </a:lnTo>
                <a:lnTo>
                  <a:pt x="714316" y="1707"/>
                </a:lnTo>
                <a:lnTo>
                  <a:pt x="762926" y="6747"/>
                </a:lnTo>
                <a:lnTo>
                  <a:pt x="810419" y="15002"/>
                </a:lnTo>
                <a:lnTo>
                  <a:pt x="856666" y="26349"/>
                </a:lnTo>
                <a:lnTo>
                  <a:pt x="901539" y="40669"/>
                </a:lnTo>
                <a:lnTo>
                  <a:pt x="944910" y="57842"/>
                </a:lnTo>
                <a:lnTo>
                  <a:pt x="986648" y="77746"/>
                </a:lnTo>
                <a:lnTo>
                  <a:pt x="1026626" y="100262"/>
                </a:lnTo>
                <a:lnTo>
                  <a:pt x="1064716" y="125269"/>
                </a:lnTo>
                <a:lnTo>
                  <a:pt x="1100787" y="152648"/>
                </a:lnTo>
                <a:lnTo>
                  <a:pt x="1134713" y="182276"/>
                </a:lnTo>
                <a:lnTo>
                  <a:pt x="1166363" y="214035"/>
                </a:lnTo>
                <a:lnTo>
                  <a:pt x="1195610" y="247804"/>
                </a:lnTo>
                <a:lnTo>
                  <a:pt x="1222324" y="283462"/>
                </a:lnTo>
                <a:lnTo>
                  <a:pt x="1246378" y="320889"/>
                </a:lnTo>
                <a:lnTo>
                  <a:pt x="1267641" y="359964"/>
                </a:lnTo>
                <a:lnTo>
                  <a:pt x="1285987" y="400568"/>
                </a:lnTo>
                <a:lnTo>
                  <a:pt x="1301285" y="442580"/>
                </a:lnTo>
                <a:lnTo>
                  <a:pt x="1313408" y="485880"/>
                </a:lnTo>
                <a:lnTo>
                  <a:pt x="1322226" y="530346"/>
                </a:lnTo>
                <a:lnTo>
                  <a:pt x="1327612" y="575860"/>
                </a:lnTo>
                <a:lnTo>
                  <a:pt x="1329436" y="622300"/>
                </a:lnTo>
                <a:lnTo>
                  <a:pt x="1327612" y="668723"/>
                </a:lnTo>
                <a:lnTo>
                  <a:pt x="1322226" y="714221"/>
                </a:lnTo>
                <a:lnTo>
                  <a:pt x="1313408" y="758674"/>
                </a:lnTo>
                <a:lnTo>
                  <a:pt x="1301285" y="801961"/>
                </a:lnTo>
                <a:lnTo>
                  <a:pt x="1285987" y="843962"/>
                </a:lnTo>
                <a:lnTo>
                  <a:pt x="1267641" y="884557"/>
                </a:lnTo>
                <a:lnTo>
                  <a:pt x="1246378" y="923624"/>
                </a:lnTo>
                <a:lnTo>
                  <a:pt x="1222324" y="961043"/>
                </a:lnTo>
                <a:lnTo>
                  <a:pt x="1195610" y="996695"/>
                </a:lnTo>
                <a:lnTo>
                  <a:pt x="1166363" y="1030458"/>
                </a:lnTo>
                <a:lnTo>
                  <a:pt x="1134713" y="1062212"/>
                </a:lnTo>
                <a:lnTo>
                  <a:pt x="1100787" y="1091836"/>
                </a:lnTo>
                <a:lnTo>
                  <a:pt x="1064716" y="1119211"/>
                </a:lnTo>
                <a:lnTo>
                  <a:pt x="1026626" y="1144216"/>
                </a:lnTo>
                <a:lnTo>
                  <a:pt x="986648" y="1166730"/>
                </a:lnTo>
                <a:lnTo>
                  <a:pt x="944910" y="1186633"/>
                </a:lnTo>
                <a:lnTo>
                  <a:pt x="901539" y="1203804"/>
                </a:lnTo>
                <a:lnTo>
                  <a:pt x="856666" y="1218124"/>
                </a:lnTo>
                <a:lnTo>
                  <a:pt x="810419" y="1229471"/>
                </a:lnTo>
                <a:lnTo>
                  <a:pt x="762926" y="1237725"/>
                </a:lnTo>
                <a:lnTo>
                  <a:pt x="714316" y="1242765"/>
                </a:lnTo>
                <a:lnTo>
                  <a:pt x="664718" y="1244473"/>
                </a:lnTo>
                <a:lnTo>
                  <a:pt x="615103" y="1242765"/>
                </a:lnTo>
                <a:lnTo>
                  <a:pt x="566481" y="1237725"/>
                </a:lnTo>
                <a:lnTo>
                  <a:pt x="518977" y="1229471"/>
                </a:lnTo>
                <a:lnTo>
                  <a:pt x="472722" y="1218124"/>
                </a:lnTo>
                <a:lnTo>
                  <a:pt x="427844" y="1203804"/>
                </a:lnTo>
                <a:lnTo>
                  <a:pt x="384470" y="1186633"/>
                </a:lnTo>
                <a:lnTo>
                  <a:pt x="342730" y="1166730"/>
                </a:lnTo>
                <a:lnTo>
                  <a:pt x="302752" y="1144216"/>
                </a:lnTo>
                <a:lnTo>
                  <a:pt x="264665" y="1119211"/>
                </a:lnTo>
                <a:lnTo>
                  <a:pt x="228596" y="1091836"/>
                </a:lnTo>
                <a:lnTo>
                  <a:pt x="194675" y="1062212"/>
                </a:lnTo>
                <a:lnTo>
                  <a:pt x="163029" y="1030458"/>
                </a:lnTo>
                <a:lnTo>
                  <a:pt x="133787" y="996695"/>
                </a:lnTo>
                <a:lnTo>
                  <a:pt x="107079" y="961043"/>
                </a:lnTo>
                <a:lnTo>
                  <a:pt x="83031" y="923624"/>
                </a:lnTo>
                <a:lnTo>
                  <a:pt x="61773" y="884557"/>
                </a:lnTo>
                <a:lnTo>
                  <a:pt x="43433" y="843962"/>
                </a:lnTo>
                <a:lnTo>
                  <a:pt x="28139" y="801961"/>
                </a:lnTo>
                <a:lnTo>
                  <a:pt x="16021" y="758674"/>
                </a:lnTo>
                <a:lnTo>
                  <a:pt x="7206" y="714221"/>
                </a:lnTo>
                <a:lnTo>
                  <a:pt x="1822" y="668723"/>
                </a:lnTo>
                <a:lnTo>
                  <a:pt x="0" y="622300"/>
                </a:lnTo>
                <a:close/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79856" y="3419983"/>
            <a:ext cx="1524635" cy="1426845"/>
          </a:xfrm>
          <a:custGeom>
            <a:avLst/>
            <a:gdLst/>
            <a:ahLst/>
            <a:cxnLst/>
            <a:rect l="l" t="t" r="r" b="b"/>
            <a:pathLst>
              <a:path w="1524635" h="1426845">
                <a:moveTo>
                  <a:pt x="762254" y="0"/>
                </a:moveTo>
                <a:lnTo>
                  <a:pt x="712132" y="1517"/>
                </a:lnTo>
                <a:lnTo>
                  <a:pt x="662877" y="6007"/>
                </a:lnTo>
                <a:lnTo>
                  <a:pt x="614589" y="13375"/>
                </a:lnTo>
                <a:lnTo>
                  <a:pt x="567367" y="23527"/>
                </a:lnTo>
                <a:lnTo>
                  <a:pt x="521313" y="36370"/>
                </a:lnTo>
                <a:lnTo>
                  <a:pt x="476527" y="51810"/>
                </a:lnTo>
                <a:lnTo>
                  <a:pt x="433108" y="69751"/>
                </a:lnTo>
                <a:lnTo>
                  <a:pt x="391158" y="90101"/>
                </a:lnTo>
                <a:lnTo>
                  <a:pt x="350777" y="112766"/>
                </a:lnTo>
                <a:lnTo>
                  <a:pt x="312066" y="137651"/>
                </a:lnTo>
                <a:lnTo>
                  <a:pt x="275124" y="164663"/>
                </a:lnTo>
                <a:lnTo>
                  <a:pt x="240053" y="193707"/>
                </a:lnTo>
                <a:lnTo>
                  <a:pt x="206952" y="224690"/>
                </a:lnTo>
                <a:lnTo>
                  <a:pt x="175922" y="257517"/>
                </a:lnTo>
                <a:lnTo>
                  <a:pt x="147063" y="292095"/>
                </a:lnTo>
                <a:lnTo>
                  <a:pt x="120477" y="328330"/>
                </a:lnTo>
                <a:lnTo>
                  <a:pt x="96263" y="366127"/>
                </a:lnTo>
                <a:lnTo>
                  <a:pt x="74521" y="405394"/>
                </a:lnTo>
                <a:lnTo>
                  <a:pt x="55352" y="446034"/>
                </a:lnTo>
                <a:lnTo>
                  <a:pt x="38857" y="487956"/>
                </a:lnTo>
                <a:lnTo>
                  <a:pt x="25136" y="531064"/>
                </a:lnTo>
                <a:lnTo>
                  <a:pt x="14290" y="575265"/>
                </a:lnTo>
                <a:lnTo>
                  <a:pt x="6418" y="620465"/>
                </a:lnTo>
                <a:lnTo>
                  <a:pt x="1621" y="666570"/>
                </a:lnTo>
                <a:lnTo>
                  <a:pt x="0" y="713485"/>
                </a:lnTo>
                <a:lnTo>
                  <a:pt x="1621" y="760386"/>
                </a:lnTo>
                <a:lnTo>
                  <a:pt x="6418" y="806478"/>
                </a:lnTo>
                <a:lnTo>
                  <a:pt x="14290" y="851665"/>
                </a:lnTo>
                <a:lnTo>
                  <a:pt x="25136" y="895855"/>
                </a:lnTo>
                <a:lnTo>
                  <a:pt x="38857" y="938953"/>
                </a:lnTo>
                <a:lnTo>
                  <a:pt x="55352" y="980865"/>
                </a:lnTo>
                <a:lnTo>
                  <a:pt x="74521" y="1021498"/>
                </a:lnTo>
                <a:lnTo>
                  <a:pt x="96263" y="1060756"/>
                </a:lnTo>
                <a:lnTo>
                  <a:pt x="120477" y="1098547"/>
                </a:lnTo>
                <a:lnTo>
                  <a:pt x="147063" y="1134776"/>
                </a:lnTo>
                <a:lnTo>
                  <a:pt x="175922" y="1169349"/>
                </a:lnTo>
                <a:lnTo>
                  <a:pt x="206952" y="1202172"/>
                </a:lnTo>
                <a:lnTo>
                  <a:pt x="240053" y="1233151"/>
                </a:lnTo>
                <a:lnTo>
                  <a:pt x="275124" y="1262192"/>
                </a:lnTo>
                <a:lnTo>
                  <a:pt x="312066" y="1289201"/>
                </a:lnTo>
                <a:lnTo>
                  <a:pt x="350777" y="1314084"/>
                </a:lnTo>
                <a:lnTo>
                  <a:pt x="391158" y="1336747"/>
                </a:lnTo>
                <a:lnTo>
                  <a:pt x="433108" y="1357096"/>
                </a:lnTo>
                <a:lnTo>
                  <a:pt x="476527" y="1375036"/>
                </a:lnTo>
                <a:lnTo>
                  <a:pt x="521313" y="1390475"/>
                </a:lnTo>
                <a:lnTo>
                  <a:pt x="567367" y="1403317"/>
                </a:lnTo>
                <a:lnTo>
                  <a:pt x="614589" y="1413469"/>
                </a:lnTo>
                <a:lnTo>
                  <a:pt x="662877" y="1420837"/>
                </a:lnTo>
                <a:lnTo>
                  <a:pt x="712132" y="1425327"/>
                </a:lnTo>
                <a:lnTo>
                  <a:pt x="762254" y="1426844"/>
                </a:lnTo>
                <a:lnTo>
                  <a:pt x="812360" y="1425327"/>
                </a:lnTo>
                <a:lnTo>
                  <a:pt x="861601" y="1420837"/>
                </a:lnTo>
                <a:lnTo>
                  <a:pt x="909878" y="1413469"/>
                </a:lnTo>
                <a:lnTo>
                  <a:pt x="957088" y="1403317"/>
                </a:lnTo>
                <a:lnTo>
                  <a:pt x="1003132" y="1390475"/>
                </a:lnTo>
                <a:lnTo>
                  <a:pt x="1047909" y="1375036"/>
                </a:lnTo>
                <a:lnTo>
                  <a:pt x="1091319" y="1357096"/>
                </a:lnTo>
                <a:lnTo>
                  <a:pt x="1133262" y="1336747"/>
                </a:lnTo>
                <a:lnTo>
                  <a:pt x="1173636" y="1314084"/>
                </a:lnTo>
                <a:lnTo>
                  <a:pt x="1212342" y="1289201"/>
                </a:lnTo>
                <a:lnTo>
                  <a:pt x="1249278" y="1262192"/>
                </a:lnTo>
                <a:lnTo>
                  <a:pt x="1284345" y="1233151"/>
                </a:lnTo>
                <a:lnTo>
                  <a:pt x="1317442" y="1202172"/>
                </a:lnTo>
                <a:lnTo>
                  <a:pt x="1348469" y="1169349"/>
                </a:lnTo>
                <a:lnTo>
                  <a:pt x="1377325" y="1134776"/>
                </a:lnTo>
                <a:lnTo>
                  <a:pt x="1403909" y="1098547"/>
                </a:lnTo>
                <a:lnTo>
                  <a:pt x="1428122" y="1060756"/>
                </a:lnTo>
                <a:lnTo>
                  <a:pt x="1449862" y="1021498"/>
                </a:lnTo>
                <a:lnTo>
                  <a:pt x="1469029" y="980865"/>
                </a:lnTo>
                <a:lnTo>
                  <a:pt x="1485524" y="938953"/>
                </a:lnTo>
                <a:lnTo>
                  <a:pt x="1499244" y="895855"/>
                </a:lnTo>
                <a:lnTo>
                  <a:pt x="1510091" y="851665"/>
                </a:lnTo>
                <a:lnTo>
                  <a:pt x="1517962" y="806478"/>
                </a:lnTo>
                <a:lnTo>
                  <a:pt x="1522759" y="760386"/>
                </a:lnTo>
                <a:lnTo>
                  <a:pt x="1524381" y="713485"/>
                </a:lnTo>
                <a:lnTo>
                  <a:pt x="1522759" y="666570"/>
                </a:lnTo>
                <a:lnTo>
                  <a:pt x="1517962" y="620465"/>
                </a:lnTo>
                <a:lnTo>
                  <a:pt x="1510091" y="575265"/>
                </a:lnTo>
                <a:lnTo>
                  <a:pt x="1499244" y="531064"/>
                </a:lnTo>
                <a:lnTo>
                  <a:pt x="1485524" y="487956"/>
                </a:lnTo>
                <a:lnTo>
                  <a:pt x="1469029" y="446034"/>
                </a:lnTo>
                <a:lnTo>
                  <a:pt x="1449862" y="405394"/>
                </a:lnTo>
                <a:lnTo>
                  <a:pt x="1428122" y="366127"/>
                </a:lnTo>
                <a:lnTo>
                  <a:pt x="1403909" y="328330"/>
                </a:lnTo>
                <a:lnTo>
                  <a:pt x="1377325" y="292095"/>
                </a:lnTo>
                <a:lnTo>
                  <a:pt x="1348469" y="257517"/>
                </a:lnTo>
                <a:lnTo>
                  <a:pt x="1317442" y="224690"/>
                </a:lnTo>
                <a:lnTo>
                  <a:pt x="1284345" y="193707"/>
                </a:lnTo>
                <a:lnTo>
                  <a:pt x="1249278" y="164663"/>
                </a:lnTo>
                <a:lnTo>
                  <a:pt x="1212342" y="137651"/>
                </a:lnTo>
                <a:lnTo>
                  <a:pt x="1173636" y="112766"/>
                </a:lnTo>
                <a:lnTo>
                  <a:pt x="1133262" y="90101"/>
                </a:lnTo>
                <a:lnTo>
                  <a:pt x="1091319" y="69751"/>
                </a:lnTo>
                <a:lnTo>
                  <a:pt x="1047909" y="51810"/>
                </a:lnTo>
                <a:lnTo>
                  <a:pt x="1003132" y="36370"/>
                </a:lnTo>
                <a:lnTo>
                  <a:pt x="957088" y="23527"/>
                </a:lnTo>
                <a:lnTo>
                  <a:pt x="909878" y="13375"/>
                </a:lnTo>
                <a:lnTo>
                  <a:pt x="861601" y="6007"/>
                </a:lnTo>
                <a:lnTo>
                  <a:pt x="812360" y="1517"/>
                </a:lnTo>
                <a:lnTo>
                  <a:pt x="762254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77392" y="3511169"/>
            <a:ext cx="1329690" cy="1244600"/>
          </a:xfrm>
          <a:custGeom>
            <a:avLst/>
            <a:gdLst/>
            <a:ahLst/>
            <a:cxnLst/>
            <a:rect l="l" t="t" r="r" b="b"/>
            <a:pathLst>
              <a:path w="1329689" h="1244600">
                <a:moveTo>
                  <a:pt x="664718" y="0"/>
                </a:moveTo>
                <a:lnTo>
                  <a:pt x="615103" y="1707"/>
                </a:lnTo>
                <a:lnTo>
                  <a:pt x="566481" y="6747"/>
                </a:lnTo>
                <a:lnTo>
                  <a:pt x="518977" y="15001"/>
                </a:lnTo>
                <a:lnTo>
                  <a:pt x="472722" y="26348"/>
                </a:lnTo>
                <a:lnTo>
                  <a:pt x="427844" y="40668"/>
                </a:lnTo>
                <a:lnTo>
                  <a:pt x="384470" y="57839"/>
                </a:lnTo>
                <a:lnTo>
                  <a:pt x="342730" y="77742"/>
                </a:lnTo>
                <a:lnTo>
                  <a:pt x="302752" y="100256"/>
                </a:lnTo>
                <a:lnTo>
                  <a:pt x="264665" y="125261"/>
                </a:lnTo>
                <a:lnTo>
                  <a:pt x="228596" y="152636"/>
                </a:lnTo>
                <a:lnTo>
                  <a:pt x="194675" y="182260"/>
                </a:lnTo>
                <a:lnTo>
                  <a:pt x="163029" y="214014"/>
                </a:lnTo>
                <a:lnTo>
                  <a:pt x="133787" y="247777"/>
                </a:lnTo>
                <a:lnTo>
                  <a:pt x="107079" y="283429"/>
                </a:lnTo>
                <a:lnTo>
                  <a:pt x="83031" y="320848"/>
                </a:lnTo>
                <a:lnTo>
                  <a:pt x="61773" y="359915"/>
                </a:lnTo>
                <a:lnTo>
                  <a:pt x="43433" y="400510"/>
                </a:lnTo>
                <a:lnTo>
                  <a:pt x="28139" y="442511"/>
                </a:lnTo>
                <a:lnTo>
                  <a:pt x="16021" y="485798"/>
                </a:lnTo>
                <a:lnTo>
                  <a:pt x="7206" y="530251"/>
                </a:lnTo>
                <a:lnTo>
                  <a:pt x="1822" y="575749"/>
                </a:lnTo>
                <a:lnTo>
                  <a:pt x="0" y="622172"/>
                </a:lnTo>
                <a:lnTo>
                  <a:pt x="1822" y="668612"/>
                </a:lnTo>
                <a:lnTo>
                  <a:pt x="7206" y="714126"/>
                </a:lnTo>
                <a:lnTo>
                  <a:pt x="16021" y="758592"/>
                </a:lnTo>
                <a:lnTo>
                  <a:pt x="28139" y="801892"/>
                </a:lnTo>
                <a:lnTo>
                  <a:pt x="43433" y="843904"/>
                </a:lnTo>
                <a:lnTo>
                  <a:pt x="61773" y="884508"/>
                </a:lnTo>
                <a:lnTo>
                  <a:pt x="83031" y="923583"/>
                </a:lnTo>
                <a:lnTo>
                  <a:pt x="107079" y="961010"/>
                </a:lnTo>
                <a:lnTo>
                  <a:pt x="133787" y="996668"/>
                </a:lnTo>
                <a:lnTo>
                  <a:pt x="163029" y="1030437"/>
                </a:lnTo>
                <a:lnTo>
                  <a:pt x="194675" y="1062196"/>
                </a:lnTo>
                <a:lnTo>
                  <a:pt x="228596" y="1091824"/>
                </a:lnTo>
                <a:lnTo>
                  <a:pt x="264665" y="1119203"/>
                </a:lnTo>
                <a:lnTo>
                  <a:pt x="302752" y="1144210"/>
                </a:lnTo>
                <a:lnTo>
                  <a:pt x="342730" y="1166726"/>
                </a:lnTo>
                <a:lnTo>
                  <a:pt x="384470" y="1186630"/>
                </a:lnTo>
                <a:lnTo>
                  <a:pt x="427844" y="1203803"/>
                </a:lnTo>
                <a:lnTo>
                  <a:pt x="472722" y="1218123"/>
                </a:lnTo>
                <a:lnTo>
                  <a:pt x="518977" y="1229470"/>
                </a:lnTo>
                <a:lnTo>
                  <a:pt x="566481" y="1237725"/>
                </a:lnTo>
                <a:lnTo>
                  <a:pt x="615103" y="1242765"/>
                </a:lnTo>
                <a:lnTo>
                  <a:pt x="664718" y="1244472"/>
                </a:lnTo>
                <a:lnTo>
                  <a:pt x="714316" y="1242765"/>
                </a:lnTo>
                <a:lnTo>
                  <a:pt x="762926" y="1237725"/>
                </a:lnTo>
                <a:lnTo>
                  <a:pt x="810419" y="1229470"/>
                </a:lnTo>
                <a:lnTo>
                  <a:pt x="856666" y="1218123"/>
                </a:lnTo>
                <a:lnTo>
                  <a:pt x="901539" y="1203803"/>
                </a:lnTo>
                <a:lnTo>
                  <a:pt x="944910" y="1186630"/>
                </a:lnTo>
                <a:lnTo>
                  <a:pt x="986648" y="1166726"/>
                </a:lnTo>
                <a:lnTo>
                  <a:pt x="1026626" y="1144210"/>
                </a:lnTo>
                <a:lnTo>
                  <a:pt x="1064716" y="1119203"/>
                </a:lnTo>
                <a:lnTo>
                  <a:pt x="1100787" y="1091824"/>
                </a:lnTo>
                <a:lnTo>
                  <a:pt x="1134713" y="1062196"/>
                </a:lnTo>
                <a:lnTo>
                  <a:pt x="1166363" y="1030437"/>
                </a:lnTo>
                <a:lnTo>
                  <a:pt x="1195610" y="996668"/>
                </a:lnTo>
                <a:lnTo>
                  <a:pt x="1222324" y="961010"/>
                </a:lnTo>
                <a:lnTo>
                  <a:pt x="1246378" y="923583"/>
                </a:lnTo>
                <a:lnTo>
                  <a:pt x="1267641" y="884508"/>
                </a:lnTo>
                <a:lnTo>
                  <a:pt x="1285987" y="843904"/>
                </a:lnTo>
                <a:lnTo>
                  <a:pt x="1301285" y="801892"/>
                </a:lnTo>
                <a:lnTo>
                  <a:pt x="1313408" y="758592"/>
                </a:lnTo>
                <a:lnTo>
                  <a:pt x="1322226" y="714126"/>
                </a:lnTo>
                <a:lnTo>
                  <a:pt x="1327612" y="668612"/>
                </a:lnTo>
                <a:lnTo>
                  <a:pt x="1329436" y="622172"/>
                </a:lnTo>
                <a:lnTo>
                  <a:pt x="1327612" y="575749"/>
                </a:lnTo>
                <a:lnTo>
                  <a:pt x="1322226" y="530251"/>
                </a:lnTo>
                <a:lnTo>
                  <a:pt x="1313408" y="485798"/>
                </a:lnTo>
                <a:lnTo>
                  <a:pt x="1301285" y="442511"/>
                </a:lnTo>
                <a:lnTo>
                  <a:pt x="1285987" y="400510"/>
                </a:lnTo>
                <a:lnTo>
                  <a:pt x="1267641" y="359915"/>
                </a:lnTo>
                <a:lnTo>
                  <a:pt x="1246378" y="320848"/>
                </a:lnTo>
                <a:lnTo>
                  <a:pt x="1222324" y="283429"/>
                </a:lnTo>
                <a:lnTo>
                  <a:pt x="1195610" y="247777"/>
                </a:lnTo>
                <a:lnTo>
                  <a:pt x="1166363" y="214014"/>
                </a:lnTo>
                <a:lnTo>
                  <a:pt x="1134713" y="182260"/>
                </a:lnTo>
                <a:lnTo>
                  <a:pt x="1100787" y="152636"/>
                </a:lnTo>
                <a:lnTo>
                  <a:pt x="1064716" y="125261"/>
                </a:lnTo>
                <a:lnTo>
                  <a:pt x="1026626" y="100256"/>
                </a:lnTo>
                <a:lnTo>
                  <a:pt x="986648" y="77742"/>
                </a:lnTo>
                <a:lnTo>
                  <a:pt x="944910" y="57839"/>
                </a:lnTo>
                <a:lnTo>
                  <a:pt x="901539" y="40668"/>
                </a:lnTo>
                <a:lnTo>
                  <a:pt x="856666" y="26348"/>
                </a:lnTo>
                <a:lnTo>
                  <a:pt x="810419" y="15001"/>
                </a:lnTo>
                <a:lnTo>
                  <a:pt x="762926" y="6747"/>
                </a:lnTo>
                <a:lnTo>
                  <a:pt x="714316" y="1707"/>
                </a:lnTo>
                <a:lnTo>
                  <a:pt x="66471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77392" y="3511169"/>
            <a:ext cx="1329690" cy="1244600"/>
          </a:xfrm>
          <a:custGeom>
            <a:avLst/>
            <a:gdLst/>
            <a:ahLst/>
            <a:cxnLst/>
            <a:rect l="l" t="t" r="r" b="b"/>
            <a:pathLst>
              <a:path w="1329689" h="1244600">
                <a:moveTo>
                  <a:pt x="0" y="622172"/>
                </a:moveTo>
                <a:lnTo>
                  <a:pt x="1822" y="575749"/>
                </a:lnTo>
                <a:lnTo>
                  <a:pt x="7206" y="530251"/>
                </a:lnTo>
                <a:lnTo>
                  <a:pt x="16021" y="485798"/>
                </a:lnTo>
                <a:lnTo>
                  <a:pt x="28139" y="442511"/>
                </a:lnTo>
                <a:lnTo>
                  <a:pt x="43433" y="400510"/>
                </a:lnTo>
                <a:lnTo>
                  <a:pt x="61773" y="359915"/>
                </a:lnTo>
                <a:lnTo>
                  <a:pt x="83031" y="320848"/>
                </a:lnTo>
                <a:lnTo>
                  <a:pt x="107079" y="283429"/>
                </a:lnTo>
                <a:lnTo>
                  <a:pt x="133787" y="247777"/>
                </a:lnTo>
                <a:lnTo>
                  <a:pt x="163029" y="214014"/>
                </a:lnTo>
                <a:lnTo>
                  <a:pt x="194675" y="182260"/>
                </a:lnTo>
                <a:lnTo>
                  <a:pt x="228596" y="152636"/>
                </a:lnTo>
                <a:lnTo>
                  <a:pt x="264665" y="125261"/>
                </a:lnTo>
                <a:lnTo>
                  <a:pt x="302752" y="100256"/>
                </a:lnTo>
                <a:lnTo>
                  <a:pt x="342730" y="77742"/>
                </a:lnTo>
                <a:lnTo>
                  <a:pt x="384470" y="57839"/>
                </a:lnTo>
                <a:lnTo>
                  <a:pt x="427844" y="40668"/>
                </a:lnTo>
                <a:lnTo>
                  <a:pt x="472722" y="26348"/>
                </a:lnTo>
                <a:lnTo>
                  <a:pt x="518977" y="15001"/>
                </a:lnTo>
                <a:lnTo>
                  <a:pt x="566481" y="6747"/>
                </a:lnTo>
                <a:lnTo>
                  <a:pt x="615103" y="1707"/>
                </a:lnTo>
                <a:lnTo>
                  <a:pt x="664718" y="0"/>
                </a:lnTo>
                <a:lnTo>
                  <a:pt x="714316" y="1707"/>
                </a:lnTo>
                <a:lnTo>
                  <a:pt x="762926" y="6747"/>
                </a:lnTo>
                <a:lnTo>
                  <a:pt x="810419" y="15001"/>
                </a:lnTo>
                <a:lnTo>
                  <a:pt x="856666" y="26348"/>
                </a:lnTo>
                <a:lnTo>
                  <a:pt x="901539" y="40668"/>
                </a:lnTo>
                <a:lnTo>
                  <a:pt x="944910" y="57839"/>
                </a:lnTo>
                <a:lnTo>
                  <a:pt x="986648" y="77742"/>
                </a:lnTo>
                <a:lnTo>
                  <a:pt x="1026626" y="100256"/>
                </a:lnTo>
                <a:lnTo>
                  <a:pt x="1064716" y="125261"/>
                </a:lnTo>
                <a:lnTo>
                  <a:pt x="1100787" y="152636"/>
                </a:lnTo>
                <a:lnTo>
                  <a:pt x="1134713" y="182260"/>
                </a:lnTo>
                <a:lnTo>
                  <a:pt x="1166363" y="214014"/>
                </a:lnTo>
                <a:lnTo>
                  <a:pt x="1195610" y="247777"/>
                </a:lnTo>
                <a:lnTo>
                  <a:pt x="1222324" y="283429"/>
                </a:lnTo>
                <a:lnTo>
                  <a:pt x="1246378" y="320848"/>
                </a:lnTo>
                <a:lnTo>
                  <a:pt x="1267641" y="359915"/>
                </a:lnTo>
                <a:lnTo>
                  <a:pt x="1285987" y="400510"/>
                </a:lnTo>
                <a:lnTo>
                  <a:pt x="1301285" y="442511"/>
                </a:lnTo>
                <a:lnTo>
                  <a:pt x="1313408" y="485798"/>
                </a:lnTo>
                <a:lnTo>
                  <a:pt x="1322226" y="530251"/>
                </a:lnTo>
                <a:lnTo>
                  <a:pt x="1327612" y="575749"/>
                </a:lnTo>
                <a:lnTo>
                  <a:pt x="1329436" y="622172"/>
                </a:lnTo>
                <a:lnTo>
                  <a:pt x="1327612" y="668612"/>
                </a:lnTo>
                <a:lnTo>
                  <a:pt x="1322226" y="714126"/>
                </a:lnTo>
                <a:lnTo>
                  <a:pt x="1313408" y="758592"/>
                </a:lnTo>
                <a:lnTo>
                  <a:pt x="1301285" y="801892"/>
                </a:lnTo>
                <a:lnTo>
                  <a:pt x="1285987" y="843904"/>
                </a:lnTo>
                <a:lnTo>
                  <a:pt x="1267641" y="884508"/>
                </a:lnTo>
                <a:lnTo>
                  <a:pt x="1246378" y="923583"/>
                </a:lnTo>
                <a:lnTo>
                  <a:pt x="1222324" y="961010"/>
                </a:lnTo>
                <a:lnTo>
                  <a:pt x="1195610" y="996668"/>
                </a:lnTo>
                <a:lnTo>
                  <a:pt x="1166363" y="1030437"/>
                </a:lnTo>
                <a:lnTo>
                  <a:pt x="1134713" y="1062196"/>
                </a:lnTo>
                <a:lnTo>
                  <a:pt x="1100787" y="1091824"/>
                </a:lnTo>
                <a:lnTo>
                  <a:pt x="1064716" y="1119203"/>
                </a:lnTo>
                <a:lnTo>
                  <a:pt x="1026626" y="1144210"/>
                </a:lnTo>
                <a:lnTo>
                  <a:pt x="986648" y="1166726"/>
                </a:lnTo>
                <a:lnTo>
                  <a:pt x="944910" y="1186630"/>
                </a:lnTo>
                <a:lnTo>
                  <a:pt x="901539" y="1203803"/>
                </a:lnTo>
                <a:lnTo>
                  <a:pt x="856666" y="1218123"/>
                </a:lnTo>
                <a:lnTo>
                  <a:pt x="810419" y="1229470"/>
                </a:lnTo>
                <a:lnTo>
                  <a:pt x="762926" y="1237725"/>
                </a:lnTo>
                <a:lnTo>
                  <a:pt x="714316" y="1242765"/>
                </a:lnTo>
                <a:lnTo>
                  <a:pt x="664718" y="1244472"/>
                </a:lnTo>
                <a:lnTo>
                  <a:pt x="615103" y="1242765"/>
                </a:lnTo>
                <a:lnTo>
                  <a:pt x="566481" y="1237725"/>
                </a:lnTo>
                <a:lnTo>
                  <a:pt x="518977" y="1229470"/>
                </a:lnTo>
                <a:lnTo>
                  <a:pt x="472722" y="1218123"/>
                </a:lnTo>
                <a:lnTo>
                  <a:pt x="427844" y="1203803"/>
                </a:lnTo>
                <a:lnTo>
                  <a:pt x="384470" y="1186630"/>
                </a:lnTo>
                <a:lnTo>
                  <a:pt x="342730" y="1166726"/>
                </a:lnTo>
                <a:lnTo>
                  <a:pt x="302752" y="1144210"/>
                </a:lnTo>
                <a:lnTo>
                  <a:pt x="264665" y="1119203"/>
                </a:lnTo>
                <a:lnTo>
                  <a:pt x="228596" y="1091824"/>
                </a:lnTo>
                <a:lnTo>
                  <a:pt x="194675" y="1062196"/>
                </a:lnTo>
                <a:lnTo>
                  <a:pt x="163029" y="1030437"/>
                </a:lnTo>
                <a:lnTo>
                  <a:pt x="133787" y="996668"/>
                </a:lnTo>
                <a:lnTo>
                  <a:pt x="107079" y="961010"/>
                </a:lnTo>
                <a:lnTo>
                  <a:pt x="83031" y="923583"/>
                </a:lnTo>
                <a:lnTo>
                  <a:pt x="61773" y="884508"/>
                </a:lnTo>
                <a:lnTo>
                  <a:pt x="43433" y="843904"/>
                </a:lnTo>
                <a:lnTo>
                  <a:pt x="28139" y="801892"/>
                </a:lnTo>
                <a:lnTo>
                  <a:pt x="16021" y="758592"/>
                </a:lnTo>
                <a:lnTo>
                  <a:pt x="7206" y="714126"/>
                </a:lnTo>
                <a:lnTo>
                  <a:pt x="1822" y="668612"/>
                </a:lnTo>
                <a:lnTo>
                  <a:pt x="0" y="622172"/>
                </a:lnTo>
                <a:close/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274698" y="3696461"/>
            <a:ext cx="735965" cy="863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Microsoft JhengHei"/>
                <a:cs typeface="Microsoft JhengHei"/>
              </a:rPr>
              <a:t>主動</a:t>
            </a:r>
            <a:endParaRPr sz="28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報名</a:t>
            </a:r>
            <a:endParaRPr sz="2800">
              <a:latin typeface="Microsoft JhengHei"/>
              <a:cs typeface="Microsoft JhengHe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86637" y="1963673"/>
            <a:ext cx="735965" cy="862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邀約</a:t>
            </a:r>
            <a:endParaRPr sz="28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Microsoft JhengHei"/>
                <a:cs typeface="Microsoft JhengHei"/>
              </a:rPr>
              <a:t>報名</a:t>
            </a:r>
            <a:endParaRPr sz="28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596644" y="3296792"/>
            <a:ext cx="70485" cy="74930"/>
          </a:xfrm>
          <a:custGeom>
            <a:avLst/>
            <a:gdLst/>
            <a:ahLst/>
            <a:cxnLst/>
            <a:rect l="l" t="t" r="r" b="b"/>
            <a:pathLst>
              <a:path w="70485" h="74929">
                <a:moveTo>
                  <a:pt x="70485" y="0"/>
                </a:moveTo>
                <a:lnTo>
                  <a:pt x="0" y="0"/>
                </a:lnTo>
                <a:lnTo>
                  <a:pt x="0" y="74803"/>
                </a:lnTo>
                <a:lnTo>
                  <a:pt x="70485" y="74803"/>
                </a:lnTo>
                <a:lnTo>
                  <a:pt x="70485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513078" y="3226180"/>
            <a:ext cx="238125" cy="71120"/>
          </a:xfrm>
          <a:custGeom>
            <a:avLst/>
            <a:gdLst/>
            <a:ahLst/>
            <a:cxnLst/>
            <a:rect l="l" t="t" r="r" b="b"/>
            <a:pathLst>
              <a:path w="238125" h="71120">
                <a:moveTo>
                  <a:pt x="237744" y="0"/>
                </a:moveTo>
                <a:lnTo>
                  <a:pt x="0" y="0"/>
                </a:lnTo>
                <a:lnTo>
                  <a:pt x="0" y="70612"/>
                </a:lnTo>
                <a:lnTo>
                  <a:pt x="237744" y="70612"/>
                </a:lnTo>
                <a:lnTo>
                  <a:pt x="23774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596644" y="3151377"/>
            <a:ext cx="70485" cy="74930"/>
          </a:xfrm>
          <a:custGeom>
            <a:avLst/>
            <a:gdLst/>
            <a:ahLst/>
            <a:cxnLst/>
            <a:rect l="l" t="t" r="r" b="b"/>
            <a:pathLst>
              <a:path w="70485" h="74930">
                <a:moveTo>
                  <a:pt x="70485" y="0"/>
                </a:moveTo>
                <a:lnTo>
                  <a:pt x="0" y="0"/>
                </a:lnTo>
                <a:lnTo>
                  <a:pt x="0" y="74802"/>
                </a:lnTo>
                <a:lnTo>
                  <a:pt x="70485" y="74802"/>
                </a:lnTo>
                <a:lnTo>
                  <a:pt x="70485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513078" y="3151377"/>
            <a:ext cx="238125" cy="220345"/>
          </a:xfrm>
          <a:custGeom>
            <a:avLst/>
            <a:gdLst/>
            <a:ahLst/>
            <a:cxnLst/>
            <a:rect l="l" t="t" r="r" b="b"/>
            <a:pathLst>
              <a:path w="238125" h="220345">
                <a:moveTo>
                  <a:pt x="0" y="74802"/>
                </a:moveTo>
                <a:lnTo>
                  <a:pt x="83565" y="74802"/>
                </a:lnTo>
                <a:lnTo>
                  <a:pt x="83565" y="0"/>
                </a:lnTo>
                <a:lnTo>
                  <a:pt x="154050" y="0"/>
                </a:lnTo>
                <a:lnTo>
                  <a:pt x="154050" y="74802"/>
                </a:lnTo>
                <a:lnTo>
                  <a:pt x="237744" y="74802"/>
                </a:lnTo>
                <a:lnTo>
                  <a:pt x="237744" y="145414"/>
                </a:lnTo>
                <a:lnTo>
                  <a:pt x="154050" y="145414"/>
                </a:lnTo>
                <a:lnTo>
                  <a:pt x="154050" y="220218"/>
                </a:lnTo>
                <a:lnTo>
                  <a:pt x="83565" y="220218"/>
                </a:lnTo>
                <a:lnTo>
                  <a:pt x="83565" y="145414"/>
                </a:lnTo>
                <a:lnTo>
                  <a:pt x="0" y="145414"/>
                </a:lnTo>
                <a:lnTo>
                  <a:pt x="0" y="74802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38200" y="5199253"/>
            <a:ext cx="1524635" cy="1427480"/>
          </a:xfrm>
          <a:custGeom>
            <a:avLst/>
            <a:gdLst/>
            <a:ahLst/>
            <a:cxnLst/>
            <a:rect l="l" t="t" r="r" b="b"/>
            <a:pathLst>
              <a:path w="1524635" h="1427479">
                <a:moveTo>
                  <a:pt x="762126" y="0"/>
                </a:moveTo>
                <a:lnTo>
                  <a:pt x="712020" y="1517"/>
                </a:lnTo>
                <a:lnTo>
                  <a:pt x="662779" y="6007"/>
                </a:lnTo>
                <a:lnTo>
                  <a:pt x="614502" y="13375"/>
                </a:lnTo>
                <a:lnTo>
                  <a:pt x="567292" y="23527"/>
                </a:lnTo>
                <a:lnTo>
                  <a:pt x="521248" y="36370"/>
                </a:lnTo>
                <a:lnTo>
                  <a:pt x="476471" y="51809"/>
                </a:lnTo>
                <a:lnTo>
                  <a:pt x="433061" y="69750"/>
                </a:lnTo>
                <a:lnTo>
                  <a:pt x="391118" y="90100"/>
                </a:lnTo>
                <a:lnTo>
                  <a:pt x="350744" y="112764"/>
                </a:lnTo>
                <a:lnTo>
                  <a:pt x="312039" y="137649"/>
                </a:lnTo>
                <a:lnTo>
                  <a:pt x="275102" y="164660"/>
                </a:lnTo>
                <a:lnTo>
                  <a:pt x="240035" y="193703"/>
                </a:lnTo>
                <a:lnTo>
                  <a:pt x="206938" y="224685"/>
                </a:lnTo>
                <a:lnTo>
                  <a:pt x="175911" y="257511"/>
                </a:lnTo>
                <a:lnTo>
                  <a:pt x="147055" y="292087"/>
                </a:lnTo>
                <a:lnTo>
                  <a:pt x="120471" y="328320"/>
                </a:lnTo>
                <a:lnTo>
                  <a:pt x="96258" y="366116"/>
                </a:lnTo>
                <a:lnTo>
                  <a:pt x="74518" y="405379"/>
                </a:lnTo>
                <a:lnTo>
                  <a:pt x="55351" y="446018"/>
                </a:lnTo>
                <a:lnTo>
                  <a:pt x="38856" y="487936"/>
                </a:lnTo>
                <a:lnTo>
                  <a:pt x="25136" y="531042"/>
                </a:lnTo>
                <a:lnTo>
                  <a:pt x="14289" y="575239"/>
                </a:lnTo>
                <a:lnTo>
                  <a:pt x="6418" y="620435"/>
                </a:lnTo>
                <a:lnTo>
                  <a:pt x="1621" y="666536"/>
                </a:lnTo>
                <a:lnTo>
                  <a:pt x="0" y="713447"/>
                </a:lnTo>
                <a:lnTo>
                  <a:pt x="1621" y="760359"/>
                </a:lnTo>
                <a:lnTo>
                  <a:pt x="6418" y="806460"/>
                </a:lnTo>
                <a:lnTo>
                  <a:pt x="14289" y="851657"/>
                </a:lnTo>
                <a:lnTo>
                  <a:pt x="25136" y="895856"/>
                </a:lnTo>
                <a:lnTo>
                  <a:pt x="38856" y="938962"/>
                </a:lnTo>
                <a:lnTo>
                  <a:pt x="55351" y="980883"/>
                </a:lnTo>
                <a:lnTo>
                  <a:pt x="74518" y="1021523"/>
                </a:lnTo>
                <a:lnTo>
                  <a:pt x="96258" y="1060789"/>
                </a:lnTo>
                <a:lnTo>
                  <a:pt x="120471" y="1098586"/>
                </a:lnTo>
                <a:lnTo>
                  <a:pt x="147055" y="1134821"/>
                </a:lnTo>
                <a:lnTo>
                  <a:pt x="175911" y="1169400"/>
                </a:lnTo>
                <a:lnTo>
                  <a:pt x="206938" y="1202228"/>
                </a:lnTo>
                <a:lnTo>
                  <a:pt x="240035" y="1233212"/>
                </a:lnTo>
                <a:lnTo>
                  <a:pt x="275102" y="1262258"/>
                </a:lnTo>
                <a:lnTo>
                  <a:pt x="312039" y="1289271"/>
                </a:lnTo>
                <a:lnTo>
                  <a:pt x="350744" y="1314157"/>
                </a:lnTo>
                <a:lnTo>
                  <a:pt x="391118" y="1336824"/>
                </a:lnTo>
                <a:lnTo>
                  <a:pt x="433061" y="1357175"/>
                </a:lnTo>
                <a:lnTo>
                  <a:pt x="476471" y="1375118"/>
                </a:lnTo>
                <a:lnTo>
                  <a:pt x="521248" y="1390559"/>
                </a:lnTo>
                <a:lnTo>
                  <a:pt x="567292" y="1403403"/>
                </a:lnTo>
                <a:lnTo>
                  <a:pt x="614502" y="1413557"/>
                </a:lnTo>
                <a:lnTo>
                  <a:pt x="662779" y="1420925"/>
                </a:lnTo>
                <a:lnTo>
                  <a:pt x="712020" y="1425416"/>
                </a:lnTo>
                <a:lnTo>
                  <a:pt x="762126" y="1426933"/>
                </a:lnTo>
                <a:lnTo>
                  <a:pt x="812248" y="1425416"/>
                </a:lnTo>
                <a:lnTo>
                  <a:pt x="861503" y="1420925"/>
                </a:lnTo>
                <a:lnTo>
                  <a:pt x="909791" y="1413557"/>
                </a:lnTo>
                <a:lnTo>
                  <a:pt x="957013" y="1403403"/>
                </a:lnTo>
                <a:lnTo>
                  <a:pt x="1003067" y="1390559"/>
                </a:lnTo>
                <a:lnTo>
                  <a:pt x="1047853" y="1375118"/>
                </a:lnTo>
                <a:lnTo>
                  <a:pt x="1091272" y="1357175"/>
                </a:lnTo>
                <a:lnTo>
                  <a:pt x="1133222" y="1336824"/>
                </a:lnTo>
                <a:lnTo>
                  <a:pt x="1173603" y="1314157"/>
                </a:lnTo>
                <a:lnTo>
                  <a:pt x="1212314" y="1289271"/>
                </a:lnTo>
                <a:lnTo>
                  <a:pt x="1249256" y="1262258"/>
                </a:lnTo>
                <a:lnTo>
                  <a:pt x="1284327" y="1233212"/>
                </a:lnTo>
                <a:lnTo>
                  <a:pt x="1317428" y="1202228"/>
                </a:lnTo>
                <a:lnTo>
                  <a:pt x="1348458" y="1169400"/>
                </a:lnTo>
                <a:lnTo>
                  <a:pt x="1377317" y="1134821"/>
                </a:lnTo>
                <a:lnTo>
                  <a:pt x="1403903" y="1098586"/>
                </a:lnTo>
                <a:lnTo>
                  <a:pt x="1428117" y="1060789"/>
                </a:lnTo>
                <a:lnTo>
                  <a:pt x="1449859" y="1021523"/>
                </a:lnTo>
                <a:lnTo>
                  <a:pt x="1469028" y="980883"/>
                </a:lnTo>
                <a:lnTo>
                  <a:pt x="1485523" y="938962"/>
                </a:lnTo>
                <a:lnTo>
                  <a:pt x="1499244" y="895856"/>
                </a:lnTo>
                <a:lnTo>
                  <a:pt x="1510090" y="851657"/>
                </a:lnTo>
                <a:lnTo>
                  <a:pt x="1517962" y="806460"/>
                </a:lnTo>
                <a:lnTo>
                  <a:pt x="1522759" y="760359"/>
                </a:lnTo>
                <a:lnTo>
                  <a:pt x="1524381" y="713447"/>
                </a:lnTo>
                <a:lnTo>
                  <a:pt x="1522759" y="666536"/>
                </a:lnTo>
                <a:lnTo>
                  <a:pt x="1517962" y="620435"/>
                </a:lnTo>
                <a:lnTo>
                  <a:pt x="1510090" y="575239"/>
                </a:lnTo>
                <a:lnTo>
                  <a:pt x="1499244" y="531042"/>
                </a:lnTo>
                <a:lnTo>
                  <a:pt x="1485523" y="487936"/>
                </a:lnTo>
                <a:lnTo>
                  <a:pt x="1469028" y="446018"/>
                </a:lnTo>
                <a:lnTo>
                  <a:pt x="1449859" y="405379"/>
                </a:lnTo>
                <a:lnTo>
                  <a:pt x="1428117" y="366116"/>
                </a:lnTo>
                <a:lnTo>
                  <a:pt x="1403903" y="328320"/>
                </a:lnTo>
                <a:lnTo>
                  <a:pt x="1377317" y="292087"/>
                </a:lnTo>
                <a:lnTo>
                  <a:pt x="1348458" y="257511"/>
                </a:lnTo>
                <a:lnTo>
                  <a:pt x="1317428" y="224685"/>
                </a:lnTo>
                <a:lnTo>
                  <a:pt x="1284327" y="193703"/>
                </a:lnTo>
                <a:lnTo>
                  <a:pt x="1249256" y="164660"/>
                </a:lnTo>
                <a:lnTo>
                  <a:pt x="1212314" y="137649"/>
                </a:lnTo>
                <a:lnTo>
                  <a:pt x="1173603" y="112764"/>
                </a:lnTo>
                <a:lnTo>
                  <a:pt x="1133222" y="90100"/>
                </a:lnTo>
                <a:lnTo>
                  <a:pt x="1091272" y="69750"/>
                </a:lnTo>
                <a:lnTo>
                  <a:pt x="1047853" y="51809"/>
                </a:lnTo>
                <a:lnTo>
                  <a:pt x="1003067" y="36370"/>
                </a:lnTo>
                <a:lnTo>
                  <a:pt x="957013" y="23527"/>
                </a:lnTo>
                <a:lnTo>
                  <a:pt x="909791" y="13375"/>
                </a:lnTo>
                <a:lnTo>
                  <a:pt x="861503" y="6007"/>
                </a:lnTo>
                <a:lnTo>
                  <a:pt x="812248" y="1517"/>
                </a:lnTo>
                <a:lnTo>
                  <a:pt x="762126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35609" y="5290439"/>
            <a:ext cx="1329690" cy="1244600"/>
          </a:xfrm>
          <a:custGeom>
            <a:avLst/>
            <a:gdLst/>
            <a:ahLst/>
            <a:cxnLst/>
            <a:rect l="l" t="t" r="r" b="b"/>
            <a:pathLst>
              <a:path w="1329689" h="1244600">
                <a:moveTo>
                  <a:pt x="664717" y="0"/>
                </a:moveTo>
                <a:lnTo>
                  <a:pt x="615119" y="1707"/>
                </a:lnTo>
                <a:lnTo>
                  <a:pt x="566509" y="6747"/>
                </a:lnTo>
                <a:lnTo>
                  <a:pt x="519016" y="15002"/>
                </a:lnTo>
                <a:lnTo>
                  <a:pt x="472769" y="26349"/>
                </a:lnTo>
                <a:lnTo>
                  <a:pt x="427896" y="40669"/>
                </a:lnTo>
                <a:lnTo>
                  <a:pt x="384525" y="57841"/>
                </a:lnTo>
                <a:lnTo>
                  <a:pt x="342787" y="77745"/>
                </a:lnTo>
                <a:lnTo>
                  <a:pt x="302809" y="100260"/>
                </a:lnTo>
                <a:lnTo>
                  <a:pt x="264719" y="125267"/>
                </a:lnTo>
                <a:lnTo>
                  <a:pt x="228648" y="152644"/>
                </a:lnTo>
                <a:lnTo>
                  <a:pt x="194722" y="182271"/>
                </a:lnTo>
                <a:lnTo>
                  <a:pt x="163072" y="214029"/>
                </a:lnTo>
                <a:lnTo>
                  <a:pt x="133825" y="247796"/>
                </a:lnTo>
                <a:lnTo>
                  <a:pt x="107111" y="283452"/>
                </a:lnTo>
                <a:lnTo>
                  <a:pt x="83057" y="320877"/>
                </a:lnTo>
                <a:lnTo>
                  <a:pt x="61794" y="359950"/>
                </a:lnTo>
                <a:lnTo>
                  <a:pt x="43448" y="400551"/>
                </a:lnTo>
                <a:lnTo>
                  <a:pt x="28150" y="442559"/>
                </a:lnTo>
                <a:lnTo>
                  <a:pt x="16027" y="485855"/>
                </a:lnTo>
                <a:lnTo>
                  <a:pt x="7209" y="530318"/>
                </a:lnTo>
                <a:lnTo>
                  <a:pt x="1823" y="575826"/>
                </a:lnTo>
                <a:lnTo>
                  <a:pt x="0" y="622261"/>
                </a:lnTo>
                <a:lnTo>
                  <a:pt x="1823" y="668699"/>
                </a:lnTo>
                <a:lnTo>
                  <a:pt x="7209" y="714210"/>
                </a:lnTo>
                <a:lnTo>
                  <a:pt x="16027" y="758674"/>
                </a:lnTo>
                <a:lnTo>
                  <a:pt x="28150" y="801970"/>
                </a:lnTo>
                <a:lnTo>
                  <a:pt x="43448" y="843978"/>
                </a:lnTo>
                <a:lnTo>
                  <a:pt x="61794" y="884577"/>
                </a:lnTo>
                <a:lnTo>
                  <a:pt x="83057" y="923648"/>
                </a:lnTo>
                <a:lnTo>
                  <a:pt x="107111" y="961071"/>
                </a:lnTo>
                <a:lnTo>
                  <a:pt x="133825" y="996724"/>
                </a:lnTo>
                <a:lnTo>
                  <a:pt x="163072" y="1030488"/>
                </a:lnTo>
                <a:lnTo>
                  <a:pt x="194722" y="1062242"/>
                </a:lnTo>
                <a:lnTo>
                  <a:pt x="228648" y="1091866"/>
                </a:lnTo>
                <a:lnTo>
                  <a:pt x="264719" y="1119239"/>
                </a:lnTo>
                <a:lnTo>
                  <a:pt x="302809" y="1144242"/>
                </a:lnTo>
                <a:lnTo>
                  <a:pt x="342787" y="1166754"/>
                </a:lnTo>
                <a:lnTo>
                  <a:pt x="384525" y="1186655"/>
                </a:lnTo>
                <a:lnTo>
                  <a:pt x="427896" y="1203824"/>
                </a:lnTo>
                <a:lnTo>
                  <a:pt x="472769" y="1218141"/>
                </a:lnTo>
                <a:lnTo>
                  <a:pt x="519016" y="1229486"/>
                </a:lnTo>
                <a:lnTo>
                  <a:pt x="566509" y="1237739"/>
                </a:lnTo>
                <a:lnTo>
                  <a:pt x="615119" y="1242779"/>
                </a:lnTo>
                <a:lnTo>
                  <a:pt x="664717" y="1244485"/>
                </a:lnTo>
                <a:lnTo>
                  <a:pt x="714332" y="1242779"/>
                </a:lnTo>
                <a:lnTo>
                  <a:pt x="762954" y="1237739"/>
                </a:lnTo>
                <a:lnTo>
                  <a:pt x="810458" y="1229486"/>
                </a:lnTo>
                <a:lnTo>
                  <a:pt x="856713" y="1218141"/>
                </a:lnTo>
                <a:lnTo>
                  <a:pt x="901591" y="1203824"/>
                </a:lnTo>
                <a:lnTo>
                  <a:pt x="944965" y="1186655"/>
                </a:lnTo>
                <a:lnTo>
                  <a:pt x="986705" y="1166754"/>
                </a:lnTo>
                <a:lnTo>
                  <a:pt x="1026683" y="1144242"/>
                </a:lnTo>
                <a:lnTo>
                  <a:pt x="1064770" y="1119239"/>
                </a:lnTo>
                <a:lnTo>
                  <a:pt x="1100839" y="1091866"/>
                </a:lnTo>
                <a:lnTo>
                  <a:pt x="1134760" y="1062242"/>
                </a:lnTo>
                <a:lnTo>
                  <a:pt x="1166406" y="1030488"/>
                </a:lnTo>
                <a:lnTo>
                  <a:pt x="1195648" y="996724"/>
                </a:lnTo>
                <a:lnTo>
                  <a:pt x="1222356" y="961071"/>
                </a:lnTo>
                <a:lnTo>
                  <a:pt x="1246404" y="923648"/>
                </a:lnTo>
                <a:lnTo>
                  <a:pt x="1267662" y="884577"/>
                </a:lnTo>
                <a:lnTo>
                  <a:pt x="1286002" y="843978"/>
                </a:lnTo>
                <a:lnTo>
                  <a:pt x="1301296" y="801970"/>
                </a:lnTo>
                <a:lnTo>
                  <a:pt x="1313414" y="758674"/>
                </a:lnTo>
                <a:lnTo>
                  <a:pt x="1322229" y="714210"/>
                </a:lnTo>
                <a:lnTo>
                  <a:pt x="1327613" y="668699"/>
                </a:lnTo>
                <a:lnTo>
                  <a:pt x="1329436" y="622261"/>
                </a:lnTo>
                <a:lnTo>
                  <a:pt x="1327613" y="575826"/>
                </a:lnTo>
                <a:lnTo>
                  <a:pt x="1322229" y="530318"/>
                </a:lnTo>
                <a:lnTo>
                  <a:pt x="1313414" y="485855"/>
                </a:lnTo>
                <a:lnTo>
                  <a:pt x="1301296" y="442559"/>
                </a:lnTo>
                <a:lnTo>
                  <a:pt x="1286002" y="400551"/>
                </a:lnTo>
                <a:lnTo>
                  <a:pt x="1267662" y="359950"/>
                </a:lnTo>
                <a:lnTo>
                  <a:pt x="1246404" y="320877"/>
                </a:lnTo>
                <a:lnTo>
                  <a:pt x="1222356" y="283452"/>
                </a:lnTo>
                <a:lnTo>
                  <a:pt x="1195648" y="247796"/>
                </a:lnTo>
                <a:lnTo>
                  <a:pt x="1166406" y="214029"/>
                </a:lnTo>
                <a:lnTo>
                  <a:pt x="1134760" y="182271"/>
                </a:lnTo>
                <a:lnTo>
                  <a:pt x="1100839" y="152644"/>
                </a:lnTo>
                <a:lnTo>
                  <a:pt x="1064770" y="125267"/>
                </a:lnTo>
                <a:lnTo>
                  <a:pt x="1026683" y="100260"/>
                </a:lnTo>
                <a:lnTo>
                  <a:pt x="986705" y="77745"/>
                </a:lnTo>
                <a:lnTo>
                  <a:pt x="944965" y="57841"/>
                </a:lnTo>
                <a:lnTo>
                  <a:pt x="901591" y="40669"/>
                </a:lnTo>
                <a:lnTo>
                  <a:pt x="856713" y="26349"/>
                </a:lnTo>
                <a:lnTo>
                  <a:pt x="810458" y="15002"/>
                </a:lnTo>
                <a:lnTo>
                  <a:pt x="762954" y="6747"/>
                </a:lnTo>
                <a:lnTo>
                  <a:pt x="714332" y="1707"/>
                </a:lnTo>
                <a:lnTo>
                  <a:pt x="664717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35609" y="5290439"/>
            <a:ext cx="1329690" cy="1244600"/>
          </a:xfrm>
          <a:custGeom>
            <a:avLst/>
            <a:gdLst/>
            <a:ahLst/>
            <a:cxnLst/>
            <a:rect l="l" t="t" r="r" b="b"/>
            <a:pathLst>
              <a:path w="1329689" h="1244600">
                <a:moveTo>
                  <a:pt x="0" y="622261"/>
                </a:moveTo>
                <a:lnTo>
                  <a:pt x="1823" y="575826"/>
                </a:lnTo>
                <a:lnTo>
                  <a:pt x="7209" y="530318"/>
                </a:lnTo>
                <a:lnTo>
                  <a:pt x="16027" y="485855"/>
                </a:lnTo>
                <a:lnTo>
                  <a:pt x="28150" y="442559"/>
                </a:lnTo>
                <a:lnTo>
                  <a:pt x="43448" y="400551"/>
                </a:lnTo>
                <a:lnTo>
                  <a:pt x="61794" y="359950"/>
                </a:lnTo>
                <a:lnTo>
                  <a:pt x="83057" y="320877"/>
                </a:lnTo>
                <a:lnTo>
                  <a:pt x="107111" y="283452"/>
                </a:lnTo>
                <a:lnTo>
                  <a:pt x="133825" y="247796"/>
                </a:lnTo>
                <a:lnTo>
                  <a:pt x="163072" y="214029"/>
                </a:lnTo>
                <a:lnTo>
                  <a:pt x="194722" y="182271"/>
                </a:lnTo>
                <a:lnTo>
                  <a:pt x="228648" y="152644"/>
                </a:lnTo>
                <a:lnTo>
                  <a:pt x="264719" y="125267"/>
                </a:lnTo>
                <a:lnTo>
                  <a:pt x="302809" y="100260"/>
                </a:lnTo>
                <a:lnTo>
                  <a:pt x="342787" y="77745"/>
                </a:lnTo>
                <a:lnTo>
                  <a:pt x="384525" y="57841"/>
                </a:lnTo>
                <a:lnTo>
                  <a:pt x="427896" y="40669"/>
                </a:lnTo>
                <a:lnTo>
                  <a:pt x="472769" y="26349"/>
                </a:lnTo>
                <a:lnTo>
                  <a:pt x="519016" y="15002"/>
                </a:lnTo>
                <a:lnTo>
                  <a:pt x="566509" y="6747"/>
                </a:lnTo>
                <a:lnTo>
                  <a:pt x="615119" y="1707"/>
                </a:lnTo>
                <a:lnTo>
                  <a:pt x="664717" y="0"/>
                </a:lnTo>
                <a:lnTo>
                  <a:pt x="714332" y="1707"/>
                </a:lnTo>
                <a:lnTo>
                  <a:pt x="762954" y="6747"/>
                </a:lnTo>
                <a:lnTo>
                  <a:pt x="810458" y="15002"/>
                </a:lnTo>
                <a:lnTo>
                  <a:pt x="856713" y="26349"/>
                </a:lnTo>
                <a:lnTo>
                  <a:pt x="901591" y="40669"/>
                </a:lnTo>
                <a:lnTo>
                  <a:pt x="944965" y="57841"/>
                </a:lnTo>
                <a:lnTo>
                  <a:pt x="986705" y="77745"/>
                </a:lnTo>
                <a:lnTo>
                  <a:pt x="1026683" y="100260"/>
                </a:lnTo>
                <a:lnTo>
                  <a:pt x="1064770" y="125267"/>
                </a:lnTo>
                <a:lnTo>
                  <a:pt x="1100839" y="152644"/>
                </a:lnTo>
                <a:lnTo>
                  <a:pt x="1134760" y="182271"/>
                </a:lnTo>
                <a:lnTo>
                  <a:pt x="1166406" y="214029"/>
                </a:lnTo>
                <a:lnTo>
                  <a:pt x="1195648" y="247796"/>
                </a:lnTo>
                <a:lnTo>
                  <a:pt x="1222356" y="283452"/>
                </a:lnTo>
                <a:lnTo>
                  <a:pt x="1246404" y="320877"/>
                </a:lnTo>
                <a:lnTo>
                  <a:pt x="1267662" y="359950"/>
                </a:lnTo>
                <a:lnTo>
                  <a:pt x="1286002" y="400551"/>
                </a:lnTo>
                <a:lnTo>
                  <a:pt x="1301296" y="442559"/>
                </a:lnTo>
                <a:lnTo>
                  <a:pt x="1313414" y="485855"/>
                </a:lnTo>
                <a:lnTo>
                  <a:pt x="1322229" y="530318"/>
                </a:lnTo>
                <a:lnTo>
                  <a:pt x="1327613" y="575826"/>
                </a:lnTo>
                <a:lnTo>
                  <a:pt x="1329436" y="622261"/>
                </a:lnTo>
                <a:lnTo>
                  <a:pt x="1327613" y="668699"/>
                </a:lnTo>
                <a:lnTo>
                  <a:pt x="1322229" y="714210"/>
                </a:lnTo>
                <a:lnTo>
                  <a:pt x="1313414" y="758674"/>
                </a:lnTo>
                <a:lnTo>
                  <a:pt x="1301296" y="801970"/>
                </a:lnTo>
                <a:lnTo>
                  <a:pt x="1286002" y="843978"/>
                </a:lnTo>
                <a:lnTo>
                  <a:pt x="1267662" y="884577"/>
                </a:lnTo>
                <a:lnTo>
                  <a:pt x="1246404" y="923648"/>
                </a:lnTo>
                <a:lnTo>
                  <a:pt x="1222356" y="961071"/>
                </a:lnTo>
                <a:lnTo>
                  <a:pt x="1195648" y="996724"/>
                </a:lnTo>
                <a:lnTo>
                  <a:pt x="1166406" y="1030488"/>
                </a:lnTo>
                <a:lnTo>
                  <a:pt x="1134760" y="1062242"/>
                </a:lnTo>
                <a:lnTo>
                  <a:pt x="1100839" y="1091866"/>
                </a:lnTo>
                <a:lnTo>
                  <a:pt x="1064770" y="1119239"/>
                </a:lnTo>
                <a:lnTo>
                  <a:pt x="1026683" y="1144242"/>
                </a:lnTo>
                <a:lnTo>
                  <a:pt x="986705" y="1166754"/>
                </a:lnTo>
                <a:lnTo>
                  <a:pt x="944965" y="1186655"/>
                </a:lnTo>
                <a:lnTo>
                  <a:pt x="901591" y="1203824"/>
                </a:lnTo>
                <a:lnTo>
                  <a:pt x="856713" y="1218141"/>
                </a:lnTo>
                <a:lnTo>
                  <a:pt x="810458" y="1229486"/>
                </a:lnTo>
                <a:lnTo>
                  <a:pt x="762954" y="1237739"/>
                </a:lnTo>
                <a:lnTo>
                  <a:pt x="714332" y="1242779"/>
                </a:lnTo>
                <a:lnTo>
                  <a:pt x="664717" y="1244485"/>
                </a:lnTo>
                <a:lnTo>
                  <a:pt x="615119" y="1242779"/>
                </a:lnTo>
                <a:lnTo>
                  <a:pt x="566509" y="1237739"/>
                </a:lnTo>
                <a:lnTo>
                  <a:pt x="519016" y="1229486"/>
                </a:lnTo>
                <a:lnTo>
                  <a:pt x="472769" y="1218141"/>
                </a:lnTo>
                <a:lnTo>
                  <a:pt x="427896" y="1203824"/>
                </a:lnTo>
                <a:lnTo>
                  <a:pt x="384525" y="1186655"/>
                </a:lnTo>
                <a:lnTo>
                  <a:pt x="342787" y="1166754"/>
                </a:lnTo>
                <a:lnTo>
                  <a:pt x="302809" y="1144242"/>
                </a:lnTo>
                <a:lnTo>
                  <a:pt x="264719" y="1119239"/>
                </a:lnTo>
                <a:lnTo>
                  <a:pt x="228648" y="1091866"/>
                </a:lnTo>
                <a:lnTo>
                  <a:pt x="194722" y="1062242"/>
                </a:lnTo>
                <a:lnTo>
                  <a:pt x="163072" y="1030488"/>
                </a:lnTo>
                <a:lnTo>
                  <a:pt x="133825" y="996724"/>
                </a:lnTo>
                <a:lnTo>
                  <a:pt x="107111" y="961071"/>
                </a:lnTo>
                <a:lnTo>
                  <a:pt x="83057" y="923648"/>
                </a:lnTo>
                <a:lnTo>
                  <a:pt x="61794" y="884577"/>
                </a:lnTo>
                <a:lnTo>
                  <a:pt x="43448" y="843978"/>
                </a:lnTo>
                <a:lnTo>
                  <a:pt x="28150" y="801970"/>
                </a:lnTo>
                <a:lnTo>
                  <a:pt x="16027" y="758674"/>
                </a:lnTo>
                <a:lnTo>
                  <a:pt x="7209" y="714210"/>
                </a:lnTo>
                <a:lnTo>
                  <a:pt x="1823" y="668699"/>
                </a:lnTo>
                <a:lnTo>
                  <a:pt x="0" y="622261"/>
                </a:lnTo>
                <a:close/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232916" y="5476138"/>
            <a:ext cx="735965" cy="863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Microsoft JhengHei"/>
                <a:cs typeface="Microsoft JhengHei"/>
              </a:rPr>
              <a:t>計畫</a:t>
            </a:r>
            <a:endParaRPr sz="28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Microsoft JhengHei"/>
                <a:cs typeface="Microsoft JhengHei"/>
              </a:rPr>
              <a:t>整合</a:t>
            </a:r>
            <a:endParaRPr sz="2800">
              <a:latin typeface="Microsoft JhengHei"/>
              <a:cs typeface="Microsoft JhengHe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448560" y="5032121"/>
            <a:ext cx="3347719" cy="15940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79141" y="5578550"/>
            <a:ext cx="144589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404040"/>
                </a:solidFill>
                <a:latin typeface="Microsoft JhengHei"/>
                <a:cs typeface="Microsoft JhengHei"/>
              </a:rPr>
              <a:t>符合主題</a:t>
            </a:r>
            <a:endParaRPr sz="2800">
              <a:latin typeface="Microsoft JhengHei"/>
              <a:cs typeface="Microsoft JhengHei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17577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TW" altLang="en-US" spc="-1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</a:t>
            </a:r>
            <a:r>
              <a:rPr lang="zh-TW" altLang="en-US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</a:t>
            </a:r>
            <a:endParaRPr spc="-1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ts val="1540"/>
              </a:lnSpc>
            </a:pPr>
            <a:fld id="{81D60167-4931-47E6-BA6A-407CBD079E47}" type="slidenum">
              <a:rPr dirty="0"/>
              <a:t>6</a:t>
            </a:fld>
            <a:endParaRPr dirty="0"/>
          </a:p>
        </p:txBody>
      </p:sp>
      <p:sp>
        <p:nvSpPr>
          <p:cNvPr id="32" name="文字方塊 31"/>
          <p:cNvSpPr txBox="1"/>
          <p:nvPr/>
        </p:nvSpPr>
        <p:spPr>
          <a:xfrm>
            <a:off x="381000" y="1962150"/>
            <a:ext cx="11353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倘有</a:t>
            </a:r>
            <a:r>
              <a:rPr lang="zh-TW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適合技術參展，惠請先回信報名以保留名額，並於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5/20</a:t>
            </a:r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提交附檔《附件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2-</a:t>
            </a:r>
            <a:r>
              <a:rPr lang="zh-TW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參展技術摘要表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.doc</a:t>
            </a:r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》。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資訊請洽 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</a:p>
          <a:p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03-5731181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sclai@mx.nthu.edu.tw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341</Words>
  <Application>Microsoft Office PowerPoint</Application>
  <PresentationFormat>自訂</PresentationFormat>
  <Paragraphs>86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Theme</vt:lpstr>
      <vt:lpstr>PowerPoint 簡報</vt:lpstr>
      <vt:lpstr>展覽資訊</vt:lpstr>
      <vt:lpstr>展區規劃</vt:lpstr>
      <vt:lpstr>裝潢示意</vt:lpstr>
      <vt:lpstr>技術篩選</vt:lpstr>
      <vt:lpstr>報名方式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bilin</dc:creator>
  <cp:lastModifiedBy>user</cp:lastModifiedBy>
  <cp:revision>16</cp:revision>
  <dcterms:created xsi:type="dcterms:W3CDTF">2017-04-18T03:58:21Z</dcterms:created>
  <dcterms:modified xsi:type="dcterms:W3CDTF">2017-04-18T09:39:17Z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2017-03-16T00:00:00Z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2017-04-18T00:00:00Z</vt:filetime>
  </property>
</Properties>
</file>